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
  </p:sldMasterIdLst>
  <p:notesMasterIdLst>
    <p:notesMasterId r:id="rId38"/>
  </p:notesMasterIdLst>
  <p:handoutMasterIdLst>
    <p:handoutMasterId r:id="rId39"/>
  </p:handoutMasterIdLst>
  <p:sldIdLst>
    <p:sldId id="256" r:id="rId2"/>
    <p:sldId id="294" r:id="rId3"/>
    <p:sldId id="343" r:id="rId4"/>
    <p:sldId id="398" r:id="rId5"/>
    <p:sldId id="400" r:id="rId6"/>
    <p:sldId id="399" r:id="rId7"/>
    <p:sldId id="347" r:id="rId8"/>
    <p:sldId id="365" r:id="rId9"/>
    <p:sldId id="366" r:id="rId10"/>
    <p:sldId id="350" r:id="rId11"/>
    <p:sldId id="349" r:id="rId12"/>
    <p:sldId id="401" r:id="rId13"/>
    <p:sldId id="351" r:id="rId14"/>
    <p:sldId id="353" r:id="rId15"/>
    <p:sldId id="369" r:id="rId16"/>
    <p:sldId id="370" r:id="rId17"/>
    <p:sldId id="352" r:id="rId18"/>
    <p:sldId id="371" r:id="rId19"/>
    <p:sldId id="372" r:id="rId20"/>
    <p:sldId id="354" r:id="rId21"/>
    <p:sldId id="355" r:id="rId22"/>
    <p:sldId id="356" r:id="rId23"/>
    <p:sldId id="402" r:id="rId24"/>
    <p:sldId id="374" r:id="rId25"/>
    <p:sldId id="375" r:id="rId26"/>
    <p:sldId id="357" r:id="rId27"/>
    <p:sldId id="319" r:id="rId28"/>
    <p:sldId id="362" r:id="rId29"/>
    <p:sldId id="376" r:id="rId30"/>
    <p:sldId id="378" r:id="rId31"/>
    <p:sldId id="379" r:id="rId32"/>
    <p:sldId id="380" r:id="rId33"/>
    <p:sldId id="382" r:id="rId34"/>
    <p:sldId id="383" r:id="rId35"/>
    <p:sldId id="384" r:id="rId36"/>
    <p:sldId id="290" r:id="rId3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333F"/>
    <a:srgbClr val="E72D40"/>
    <a:srgbClr val="CE2D40"/>
    <a:srgbClr val="509FE8"/>
    <a:srgbClr val="F1333F"/>
    <a:srgbClr val="68727E"/>
    <a:srgbClr val="C4DF64"/>
    <a:srgbClr val="E72D3F"/>
    <a:srgbClr val="A8A8A8"/>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74" autoAdjust="0"/>
    <p:restoredTop sz="91921" autoAdjust="0"/>
  </p:normalViewPr>
  <p:slideViewPr>
    <p:cSldViewPr snapToGrid="0" showGuides="1">
      <p:cViewPr varScale="1">
        <p:scale>
          <a:sx n="102" d="100"/>
          <a:sy n="102" d="100"/>
        </p:scale>
        <p:origin x="588" y="72"/>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64" d="100"/>
          <a:sy n="64" d="100"/>
        </p:scale>
        <p:origin x="3115"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70</c:v>
                </c:pt>
              </c:numCache>
            </c:numRef>
          </c:val>
          <c:extLst>
            <c:ext xmlns:c16="http://schemas.microsoft.com/office/drawing/2014/chart" uri="{C3380CC4-5D6E-409C-BE32-E72D297353CC}">
              <c16:uniqueId val="{00000000-2B61-4DED-BA9F-C3BC36BEF7EE}"/>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60</c:v>
                </c:pt>
              </c:numCache>
            </c:numRef>
          </c:val>
          <c:extLst>
            <c:ext xmlns:c16="http://schemas.microsoft.com/office/drawing/2014/chart" uri="{C3380CC4-5D6E-409C-BE32-E72D297353CC}">
              <c16:uniqueId val="{00000001-2B61-4DED-BA9F-C3BC36BEF7EE}"/>
            </c:ext>
          </c:extLst>
        </c:ser>
        <c:dLbls>
          <c:showLegendKey val="0"/>
          <c:showVal val="0"/>
          <c:showCatName val="0"/>
          <c:showSerName val="0"/>
          <c:showPercent val="0"/>
          <c:showBubbleSize val="0"/>
        </c:dLbls>
        <c:gapWidth val="150"/>
        <c:overlap val="100"/>
        <c:axId val="-2018094480"/>
        <c:axId val="-2018093936"/>
      </c:barChart>
      <c:catAx>
        <c:axId val="-2018094480"/>
        <c:scaling>
          <c:orientation val="minMax"/>
        </c:scaling>
        <c:delete val="1"/>
        <c:axPos val="l"/>
        <c:numFmt formatCode="General" sourceLinked="1"/>
        <c:majorTickMark val="out"/>
        <c:minorTickMark val="none"/>
        <c:tickLblPos val="nextTo"/>
        <c:crossAx val="-2018093936"/>
        <c:crosses val="autoZero"/>
        <c:auto val="1"/>
        <c:lblAlgn val="ctr"/>
        <c:lblOffset val="100"/>
        <c:noMultiLvlLbl val="0"/>
      </c:catAx>
      <c:valAx>
        <c:axId val="-2018093936"/>
        <c:scaling>
          <c:orientation val="minMax"/>
        </c:scaling>
        <c:delete val="1"/>
        <c:axPos val="b"/>
        <c:numFmt formatCode="0%" sourceLinked="1"/>
        <c:majorTickMark val="out"/>
        <c:minorTickMark val="none"/>
        <c:tickLblPos val="nextTo"/>
        <c:crossAx val="-201809448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F6323E"/>
            </a:solidFill>
          </c:spPr>
          <c:dPt>
            <c:idx val="0"/>
            <c:bubble3D val="0"/>
            <c:spPr>
              <a:solidFill>
                <a:srgbClr val="F6323E"/>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1-D3B7-4326-B6CD-4CC5157A28E5}"/>
              </c:ext>
            </c:extLst>
          </c:dPt>
          <c:dPt>
            <c:idx val="1"/>
            <c:bubble3D val="0"/>
            <c:spPr>
              <a:noFill/>
            </c:spPr>
            <c:extLst>
              <c:ext xmlns:c16="http://schemas.microsoft.com/office/drawing/2014/chart" uri="{C3380CC4-5D6E-409C-BE32-E72D297353CC}">
                <c16:uniqueId val="{00000003-D3B7-4326-B6CD-4CC5157A28E5}"/>
              </c:ext>
            </c:extLst>
          </c:dPt>
          <c:cat>
            <c:strRef>
              <c:f>Sheet1!$A$2:$A$3</c:f>
              <c:strCache>
                <c:ptCount val="1"/>
                <c:pt idx="0">
                  <c:v>1st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D3B7-4326-B6CD-4CC5157A28E5}"/>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09484536082474"/>
          <c:y val="0.352787577432706"/>
          <c:w val="0.79051546391752603"/>
          <c:h val="0.35322277470670499"/>
        </c:manualLayout>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40</c:v>
                </c:pt>
              </c:numCache>
            </c:numRef>
          </c:val>
          <c:extLst>
            <c:ext xmlns:c16="http://schemas.microsoft.com/office/drawing/2014/chart" uri="{C3380CC4-5D6E-409C-BE32-E72D297353CC}">
              <c16:uniqueId val="{00000000-3077-4AD5-A9CA-65F4E53848AA}"/>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2.4</c:v>
                </c:pt>
              </c:numCache>
            </c:numRef>
          </c:val>
          <c:extLst>
            <c:ext xmlns:c16="http://schemas.microsoft.com/office/drawing/2014/chart" uri="{C3380CC4-5D6E-409C-BE32-E72D297353CC}">
              <c16:uniqueId val="{00000001-3077-4AD5-A9CA-65F4E53848AA}"/>
            </c:ext>
          </c:extLst>
        </c:ser>
        <c:dLbls>
          <c:showLegendKey val="0"/>
          <c:showVal val="0"/>
          <c:showCatName val="0"/>
          <c:showSerName val="0"/>
          <c:showPercent val="0"/>
          <c:showBubbleSize val="0"/>
        </c:dLbls>
        <c:gapWidth val="150"/>
        <c:overlap val="100"/>
        <c:axId val="-2018093392"/>
        <c:axId val="-2018097200"/>
      </c:barChart>
      <c:catAx>
        <c:axId val="-2018093392"/>
        <c:scaling>
          <c:orientation val="minMax"/>
        </c:scaling>
        <c:delete val="1"/>
        <c:axPos val="l"/>
        <c:numFmt formatCode="General" sourceLinked="1"/>
        <c:majorTickMark val="out"/>
        <c:minorTickMark val="none"/>
        <c:tickLblPos val="nextTo"/>
        <c:crossAx val="-2018097200"/>
        <c:crosses val="autoZero"/>
        <c:auto val="1"/>
        <c:lblAlgn val="ctr"/>
        <c:lblOffset val="100"/>
        <c:noMultiLvlLbl val="0"/>
      </c:catAx>
      <c:valAx>
        <c:axId val="-2018097200"/>
        <c:scaling>
          <c:orientation val="minMax"/>
        </c:scaling>
        <c:delete val="1"/>
        <c:axPos val="b"/>
        <c:numFmt formatCode="0%" sourceLinked="1"/>
        <c:majorTickMark val="out"/>
        <c:minorTickMark val="none"/>
        <c:tickLblPos val="nextTo"/>
        <c:crossAx val="-2018093392"/>
        <c:crosses val="autoZero"/>
        <c:crossBetween val="between"/>
      </c:valAx>
      <c:spPr>
        <a:noFill/>
        <a:ln w="25400">
          <a:noFill/>
        </a:ln>
      </c:spPr>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70</c:v>
                </c:pt>
              </c:numCache>
            </c:numRef>
          </c:val>
          <c:extLst>
            <c:ext xmlns:c16="http://schemas.microsoft.com/office/drawing/2014/chart" uri="{C3380CC4-5D6E-409C-BE32-E72D297353CC}">
              <c16:uniqueId val="{00000000-2B61-4DED-BA9F-C3BC36BEF7EE}"/>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60</c:v>
                </c:pt>
              </c:numCache>
            </c:numRef>
          </c:val>
          <c:extLst>
            <c:ext xmlns:c16="http://schemas.microsoft.com/office/drawing/2014/chart" uri="{C3380CC4-5D6E-409C-BE32-E72D297353CC}">
              <c16:uniqueId val="{00000001-2B61-4DED-BA9F-C3BC36BEF7EE}"/>
            </c:ext>
          </c:extLst>
        </c:ser>
        <c:dLbls>
          <c:showLegendKey val="0"/>
          <c:showVal val="0"/>
          <c:showCatName val="0"/>
          <c:showSerName val="0"/>
          <c:showPercent val="0"/>
          <c:showBubbleSize val="0"/>
        </c:dLbls>
        <c:gapWidth val="150"/>
        <c:overlap val="100"/>
        <c:axId val="-2018092848"/>
        <c:axId val="-2018091216"/>
      </c:barChart>
      <c:catAx>
        <c:axId val="-2018092848"/>
        <c:scaling>
          <c:orientation val="minMax"/>
        </c:scaling>
        <c:delete val="1"/>
        <c:axPos val="l"/>
        <c:numFmt formatCode="General" sourceLinked="1"/>
        <c:majorTickMark val="out"/>
        <c:minorTickMark val="none"/>
        <c:tickLblPos val="nextTo"/>
        <c:crossAx val="-2018091216"/>
        <c:crosses val="autoZero"/>
        <c:auto val="1"/>
        <c:lblAlgn val="ctr"/>
        <c:lblOffset val="100"/>
        <c:noMultiLvlLbl val="0"/>
      </c:catAx>
      <c:valAx>
        <c:axId val="-2018091216"/>
        <c:scaling>
          <c:orientation val="minMax"/>
        </c:scaling>
        <c:delete val="1"/>
        <c:axPos val="b"/>
        <c:numFmt formatCode="0%" sourceLinked="1"/>
        <c:majorTickMark val="out"/>
        <c:minorTickMark val="none"/>
        <c:tickLblPos val="nextTo"/>
        <c:crossAx val="-2018092848"/>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09484536082474"/>
          <c:y val="0.352787577432706"/>
          <c:w val="0.79051546391752603"/>
          <c:h val="0.35322277470670499"/>
        </c:manualLayout>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40</c:v>
                </c:pt>
              </c:numCache>
            </c:numRef>
          </c:val>
          <c:extLst>
            <c:ext xmlns:c16="http://schemas.microsoft.com/office/drawing/2014/chart" uri="{C3380CC4-5D6E-409C-BE32-E72D297353CC}">
              <c16:uniqueId val="{00000000-3077-4AD5-A9CA-65F4E53848AA}"/>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2.4</c:v>
                </c:pt>
              </c:numCache>
            </c:numRef>
          </c:val>
          <c:extLst>
            <c:ext xmlns:c16="http://schemas.microsoft.com/office/drawing/2014/chart" uri="{C3380CC4-5D6E-409C-BE32-E72D297353CC}">
              <c16:uniqueId val="{00000001-3077-4AD5-A9CA-65F4E53848AA}"/>
            </c:ext>
          </c:extLst>
        </c:ser>
        <c:dLbls>
          <c:showLegendKey val="0"/>
          <c:showVal val="0"/>
          <c:showCatName val="0"/>
          <c:showSerName val="0"/>
          <c:showPercent val="0"/>
          <c:showBubbleSize val="0"/>
        </c:dLbls>
        <c:gapWidth val="150"/>
        <c:overlap val="100"/>
        <c:axId val="-2018090672"/>
        <c:axId val="-224127568"/>
      </c:barChart>
      <c:catAx>
        <c:axId val="-2018090672"/>
        <c:scaling>
          <c:orientation val="minMax"/>
        </c:scaling>
        <c:delete val="1"/>
        <c:axPos val="l"/>
        <c:numFmt formatCode="General" sourceLinked="1"/>
        <c:majorTickMark val="out"/>
        <c:minorTickMark val="none"/>
        <c:tickLblPos val="nextTo"/>
        <c:crossAx val="-224127568"/>
        <c:crosses val="autoZero"/>
        <c:auto val="1"/>
        <c:lblAlgn val="ctr"/>
        <c:lblOffset val="100"/>
        <c:noMultiLvlLbl val="0"/>
      </c:catAx>
      <c:valAx>
        <c:axId val="-224127568"/>
        <c:scaling>
          <c:orientation val="minMax"/>
        </c:scaling>
        <c:delete val="1"/>
        <c:axPos val="b"/>
        <c:numFmt formatCode="0%" sourceLinked="1"/>
        <c:majorTickMark val="out"/>
        <c:minorTickMark val="none"/>
        <c:tickLblPos val="nextTo"/>
        <c:crossAx val="-2018090672"/>
        <c:crosses val="autoZero"/>
        <c:crossBetween val="between"/>
      </c:valAx>
      <c:spPr>
        <a:noFill/>
        <a:ln w="25400">
          <a:noFill/>
        </a:ln>
      </c:spPr>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noFill/>
            </c:spPr>
            <c:extLst>
              <c:ext xmlns:c16="http://schemas.microsoft.com/office/drawing/2014/chart" uri="{C3380CC4-5D6E-409C-BE32-E72D297353CC}">
                <c16:uniqueId val="{00000001-78CD-4B14-B9C0-96418275AA7E}"/>
              </c:ext>
            </c:extLst>
          </c:dPt>
          <c:dPt>
            <c:idx val="1"/>
            <c:bubble3D val="0"/>
            <c:spPr>
              <a:solidFill>
                <a:srgbClr val="CCCCCC"/>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3-78CD-4B14-B9C0-96418275AA7E}"/>
              </c:ext>
            </c:extLst>
          </c:dPt>
          <c:cat>
            <c:strRef>
              <c:f>Sheet1!$A$2:$A$3</c:f>
              <c:strCache>
                <c:ptCount val="1"/>
                <c:pt idx="0">
                  <c:v>1st Qtr</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78CD-4B14-B9C0-96418275AA7E}"/>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F6323E"/>
            </a:solidFill>
          </c:spPr>
          <c:dPt>
            <c:idx val="0"/>
            <c:bubble3D val="0"/>
            <c:spPr>
              <a:solidFill>
                <a:srgbClr val="F6323E"/>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1-D3B7-4326-B6CD-4CC5157A28E5}"/>
              </c:ext>
            </c:extLst>
          </c:dPt>
          <c:dPt>
            <c:idx val="1"/>
            <c:bubble3D val="0"/>
            <c:spPr>
              <a:noFill/>
            </c:spPr>
            <c:extLst>
              <c:ext xmlns:c16="http://schemas.microsoft.com/office/drawing/2014/chart" uri="{C3380CC4-5D6E-409C-BE32-E72D297353CC}">
                <c16:uniqueId val="{00000003-D3B7-4326-B6CD-4CC5157A28E5}"/>
              </c:ext>
            </c:extLst>
          </c:dPt>
          <c:cat>
            <c:strRef>
              <c:f>Sheet1!$A$2:$A$3</c:f>
              <c:strCache>
                <c:ptCount val="1"/>
                <c:pt idx="0">
                  <c:v>1st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D3B7-4326-B6CD-4CC5157A28E5}"/>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noFill/>
            </c:spPr>
            <c:extLst>
              <c:ext xmlns:c16="http://schemas.microsoft.com/office/drawing/2014/chart" uri="{C3380CC4-5D6E-409C-BE32-E72D297353CC}">
                <c16:uniqueId val="{00000001-78CD-4B14-B9C0-96418275AA7E}"/>
              </c:ext>
            </c:extLst>
          </c:dPt>
          <c:dPt>
            <c:idx val="1"/>
            <c:bubble3D val="0"/>
            <c:spPr>
              <a:solidFill>
                <a:srgbClr val="CCCCCC"/>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3-78CD-4B14-B9C0-96418275AA7E}"/>
              </c:ext>
            </c:extLst>
          </c:dPt>
          <c:cat>
            <c:strRef>
              <c:f>Sheet1!$A$2:$A$3</c:f>
              <c:strCache>
                <c:ptCount val="1"/>
                <c:pt idx="0">
                  <c:v>1st Qtr</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78CD-4B14-B9C0-96418275AA7E}"/>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C3F453-9F3F-4567-8DCE-A7408F69274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97103D5-0144-4D10-96A5-3D385F5356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CD6017-FECC-4565-B4A9-CDF40B8AFEC4}" type="datetimeFigureOut">
              <a:rPr lang="en-IN" smtClean="0"/>
              <a:t>27-03-2022</a:t>
            </a:fld>
            <a:endParaRPr lang="en-IN"/>
          </a:p>
        </p:txBody>
      </p:sp>
      <p:sp>
        <p:nvSpPr>
          <p:cNvPr id="4" name="Footer Placeholder 3">
            <a:extLst>
              <a:ext uri="{FF2B5EF4-FFF2-40B4-BE49-F238E27FC236}">
                <a16:creationId xmlns:a16="http://schemas.microsoft.com/office/drawing/2014/main" id="{D40E48D2-788C-4710-AA82-6E71D37171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82355A72-EE70-409E-9FE1-8EAE70254C2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AF4C5A-348F-4973-9C72-119478B6050E}" type="slidenum">
              <a:rPr lang="en-IN" smtClean="0"/>
              <a:t>‹#›</a:t>
            </a:fld>
            <a:endParaRPr lang="en-IN"/>
          </a:p>
        </p:txBody>
      </p:sp>
    </p:spTree>
    <p:extLst>
      <p:ext uri="{BB962C8B-B14F-4D97-AF65-F5344CB8AC3E}">
        <p14:creationId xmlns:p14="http://schemas.microsoft.com/office/powerpoint/2010/main" val="1771235243"/>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7T02:34:43.678"/>
    </inkml:context>
    <inkml:brush xml:id="br0">
      <inkml:brushProperty name="width" value="0.05292" units="cm"/>
      <inkml:brushProperty name="height" value="0.05292" units="cm"/>
    </inkml:brush>
  </inkml:definitions>
  <inkml:trace contextRef="#ctx0" brushRef="#br0">1342 3704 430 0,'0'0'809'0,"0"0"-146"0,0 0-192 16,0 0-88-16,0 0-95 0,0 0-26 0,0 0 35 16,16-8 47-16,5-4 34 0,14-7-6 0,6-6-14 15,30-15-45-15,7-5-49 0,7-2 14 0,6-6-3 16,53-26-66-16,-3 4-6 0,-33 19-37 16,-20 10-30-16,5-3-18 0,0 5-32 0,-4-3-5 15,-4 8-16-15,-2-1-7 0,-7 5-25 0,-5 3-6 16,-16 7-3-16,-13 7-1 0,-3 1-11 0,-10 5 15 15,-6 1 58-15,-3 3 49 0,-3 2 85 16,-3-1-1-16,-1 1-136 0,-3 1-82 0,-10 5 0 16,15-6 0-16,-15 6 0 0,0 0 0 0,0 0 0 15,0 0 0-15,0 0-341 0,0 0-220 16,-11 6-120-16,11-6-91 0,-14 13 123 0,8-3 9 16,-5-1-44-16,1 2-544 0,2 1-867 0</inkml:trace>
  <inkml:trace contextRef="#ctx0" brushRef="#br0" timeOffset="9744.24">1579 4334 599 0,'0'0'855'16,"-10"6"-183"-16,10-6-170 0,0 0-122 15,-10 10-57-15,10-10-30 0,0 0 22 0,0 0 3 16,0 0 29-16,12 1-14 0,-12-1-5 16,27-5-24-16,-6-2 40 0,10-3 2 0,4-1-58 15,8-5-45-15,5-2-42 0,3-3-37 0,20-7-39 16,1-2-28-16,0 0-17 0,-1 0-11 0,-1 1-22 15,-12 4 9-15,-9 7-24 0,1-5 6 0,-2 4-24 16,-1 1 11-16,-6 2-18 0,-1 0 13 16,-7 2-13-16,-11 7 9 0,1-2-7 0,-4 1 4 15,-3 1-7-15,-1 1 12 0,-3 2-34 0,1 0-87 16,-3 0-79-16,-10 4-123 0,17-6-147 16,-17 6-140-16,0 0-81 0,0 0 108 0,0 0-87 15,12 3-710-15,-12-3-1030 0</inkml:trace>
  <inkml:trace contextRef="#ctx0" brushRef="#br0" timeOffset="25280.67">1616 5085 733 0,'0'0'629'0,"0"0"-133"16,-16 0-49-16,16 0-72 0,0 0 2 0,0 0-8 15,-15 2-15-15,15-2-29 0,0 0-46 16,0 0-14-16,0 0 19 0,0 0 19 0,11-12 4 16,5 7 71-16,7-5 67 0,10-2-6 0,15-5-50 15,22-11-13-15,2 1-54 0,7-3-23 0,2-1-299 16,-1 0 0-16,-1-1 0 0,-3 1 0 0,-1 1 0 16,-5 0 0-16,-14 7 0 0,-9 1 0 15,-1 3 0-15,-3 0 0 0,-4-1 0 0,-8 6 0 16,-2 2 0-16,-6 1 0 0,-4 1 0 0,-3 3 0 15,-1 1 0-15,-1 0 0 0,-1 2 0 16,-3-3 0-16,-10 7 0 0,18-7 0 0,-18 7 0 16,17-4 0-16,-17 4 0 0,10-6 0 15,-10 6 0-15,0 0 0 0,13-5 0 0,-13 5 0 16,0 0 0-16,0 0 0 0,12-4 0 0,-12 4 0 0,0 0 0 16,0 0 0-16,0 0 0 0,0 0 0 15,6 11-329-15,-6-11-422 0,0 0-53 0,-4 18 31 16,4-18 214-16,-6 18 8 0,6-18-64 15,-10 19-51-15,3-7-317 0,1-4-637 0</inkml:trace>
  <inkml:trace contextRef="#ctx0" brushRef="#br0" timeOffset="34846.04">1464 6237 184 0,'0'0'632'0,"0"0"-169"0,0 0-71 0,0 0-36 16,0 0-39-16,0 0-32 0,0 0-24 0,0 0-25 15,0 0-25-15,0 0-11 0,0 0-47 0,0 0 0 16,0 0-40-16,-3-14 11 0,3 14-26 16,0 0 9-16,0 0-8 0,3-15 9 0,-3 15 20 15,2-16-4-15,-2 16 17 0,2-22-20 0,0 10 19 16,0-2-26-16,0-1 14 0,0 0-18 16,0-2 5-16,0-2 20 0,0 1 36 0,0 0-16 15,0-1-33-15,-2 0 20 0,2 0-44 0,0 0 26 16,-2 1-39-16,2 0 23 0,1 2-17 0,-3-3-17 15,2 3-10-15,-2 1-8 0,2-1-13 16,-2 1-9-16,2 1-14 0,0-1 1 0,-2 4-5 16,2-3 0-16,0 1-10 0,0-1 1 0,0 2-3 15,-2 12 4-15,4-23 6 0,-4 23 26 16,4-22 10-16,-4 22-2 0,2-19 1 0,-2 19 3 16,2-14-12-16,-2 14-2 0,0 0-7 0,5-15-8 15,-5 15-12-15,0 0 3 0,0 0-8 0,0-13-8 16,0 13-6-16,0 0-3 0,0 0 6 15,0 0-24-15,0 0 39 0,0 0-3 0,10 11 0 16,-10-11-1-16,6 20 1 0,-2-8 4 16,0 3-11-16,1 0 6 0,-1 3 0 0,2 0-9 15,0 2 18-15,-2-1-7 0,4 3-1 0,-1 3-7 16,-1-4-4-16,0 4 14 0,2-2-4 0,-1-1-11 16,1 1 10-16,-4-3-6 0,2-1 13 0,0-1-8 15,1 1 3-15,-1-1-3 0,-2-1-4 16,2-2-4-16,0 2 6 0,-2-2-2 0,1 0-2 15,-1-2 11-15,0-3-8 0,0 2 7 0,-4-12 0 16,6 18-2-16,-6-18-1 0,4 15 6 16,-4-15 6-16,4 12 9 0,-4-12-2 0,0 0-15 15,0 0 6-15,0 0-7 0,-2 15-4 0,2-15-11 16,0 0 26-16,0 0-23 0,-18-3 0 16,18 3-4-16,-17-5-8 0,5 0 8 0,1 0-5 15,-1 1-3-15,-2-1 2 0,-1 1-9 0,-1-2 12 16,-1 2-1-16,-2 0 4 0,1 0 2 0,-3 1-7 15,3-2 10-15,-5 2-13 0,2 0 12 0,1 1-14 16,-3-1 16-16,2 2-12 0,-2-2 13 16,3 2-8-16,1-1 14 0,0 2-15 0,3-1 40 15,1 1-39-15,1-1 15 0,14 1-14 0,-25-1 8 16,25 1-10-16,-16-2 11 0,16 2-23 16,-15-2 5-16,15 2-16 0,0 0 13 0,0 0-5 15,-10-5 19-15,10 5 28 0,0 0-23 16,14-8-12-16,-1 1 19 0,-1 0-10 0,3-1 14 15,5 0 8-15,3-3 2 0,4-3 1 0,4 0 1 16,6-4-10-16,2 1 10 0,3-2-6 0,-1 1-7 16,0-2 6-16,1 2-10 0,-3-1 11 0,0 4-10 15,-6 0 0-15,-2 2-2 0,0-1-1 16,-8 3 6-16,0 3-3 0,-2-1-1 0,-3 3 19 16,-3 0 15-16,-1 0 35 0,-2 0-3 0,1 1 51 15,-13 5-13-15,18-5-109 0,-18 5 0 16,15-5 0-16,-15 5 0 0,0 0 0 0,0 0 0 15,12 3 0-15,-12-3 0 0,-2 12 0 0,-4-3 0 16,0 4 0-16,-7 4 0 0,-3 4 0 16,-3 1 0-16,-5 10 0 0,-3 0 0 0,-4 3 0 15,0 2 0-15,0-1 0 0,-2 2 0 0,2-3 0 16,2 2 0-16,0-3 0 0,2-1 0 0,2-3 0 16,0 1 0-16,7-7 0 0,-1 1 0 0,5-5 0 15,-1-1 0-15,3-2 0 0,1-2 0 16,1-2 0-16,2-1 0 0,2-2 0 0,-3 0 0 15,3-2 0-15,6-8 0 0,-10 14 0 0,10-14 0 16,-11 10 0-16,11-10 0 0,0 0 0 16,-8 13 0-16,8-13 0 0,0 0-535 0,0 0-354 15,-6 9-87-15,6-9 270 0,0 0 14 16,0 0-86-16,0 0-365 0,12 7-789 0</inkml:trace>
  <inkml:trace contextRef="#ctx0" brushRef="#br0" timeOffset="37633.73">1472 7637 50 0,'0'0'475'0,"0"0"-105"0,2 11-59 0,-2-11-20 0,0 0-32 15,0 0-12-15,0 0-13 0,0 0-14 16,0 0-3-16,0 0-15 0,0 0-8 0,0 0-43 16,0 0 14-16,0 0-25 0,4-11 20 0,-4 11-12 15,0-18 9-15,0 18-5 0,4-25 19 16,-2 10-13-16,0 0-5 0,0-2-8 0,0-1-8 16,3-2-15-16,-3-1 10 0,0-2-26 15,2 1 8-15,-2-5-33 0,0 0 5 0,0-2-29 16,2 1 5-16,-2-2-17 0,0-2 24 0,0 2-30 15,2 2 28-15,-1-1-20 0,1 4 27 16,-2 2-23-16,0 1 13 0,0 2-13 0,0 1 14 16,0 2-14-16,-2 1 13 0,2 2-19 0,-2 14-9 15,2-25-8-15,-2 25 2 0,2-19-19 0,-2 19-6 16,2-14-14-16,-2 14 9 0,0 0-9 0,0 0 11 16,0 0-11-16,0 0 4 0,17 11 6 15,-11 0 13-15,0 6-15 0,2 2 13 0,1 3-8 16,-1 3 7-16,0 1-11 0,3 4 9 0,1 5-12 15,0-2 3-15,-1 1 1 0,1 0 4 16,1 3 3-16,-1-3 0 0,0-1-4 0,1-2 5 16,-1-1-7-16,-4-4-7 0,3-3 10 0,-3 0 11 15,0-2-12-15,1-4 4 0,-5-2-7 0,4-1-5 16,-4 0 17-16,0-4 6 0,0 0 3 16,-4-10 58-16,7 19 44 0,-7-19-12 0,0 0-22 15,2 15-20-15,-2-15-12 0,0 0-19 0,0 0-3 16,-17 3-14-16,17-3-3 0,-18-5-9 0,5 0-1 15,1 1-1-15,-3-1-1 0,-1-2 2 16,-1 1-26-16,1-2 23 0,-3 1-23 0,-4-1 18 16,1 1-2-16,-3 1 2 0,2 0-4 15,-2 1 0-15,0-2-3 0,1 3 0 0,1 1 5 16,2 0 1-16,3 0-2 0,-3 0 4 0,4 1-7 16,1-1 2-16,1 1 9 0,3 0 17 0,0-1-32 15,12 3 4-15,-21-3-6 0,21 3 5 0,-17-3-2 16,17 3 1-16,0 0 3 0,-16-3-4 15,16 3 0-15,0 0-4 0,-11-3 4 0,11 3-12 16,0 0-1-16,0 0 5 0,0 0 4 0,-6-9 2 16,6 9 0-16,9-12 5 0,1 5 5 15,0-4-5-15,7-1 7 0,3-2-1 0,7-3 5 16,2 0 0-16,8-5-7 0,1 1 3 0,3 0 2 16,0-2 3-16,3 1-4 0,-1 0 0 0,1-1 1 15,-3 3 1-15,0 0-4 0,-6 0 7 16,-2 5-8-16,-6 2 6 0,-6 3-9 0,0-1 8 15,-5 3-1-15,-1 3 7 0,-1-1-12 0,-4 0 12 16,1 3 27-16,-11 3 27 0,16-6 25 16,-16 6 19-16,0 0-1 0,0 0-2 0,7 10 6 15,-12-1-26-15,-3 4 0 0,0 1-2 0,-9 4-11 16,-1 6-48-16,-3 1-25 0,-4 8 0 0,-4 1 0 16,2 1 0-16,-4 4 0 0,3-1 0 15,-3 0 0-15,2-2 0 0,-2 3 0 0,4-1 0 16,0-3 0-16,2-1 0 0,2-1 0 15,5-6 0-15,1-2 0 0,3-5 0 0,1-3 0 16,3-3 0-16,2 0 0 0,-1-2 0 0,3-1 0 16,-2-3 0-16,8-8 0 0,-10 15 0 0,10-15 0 15,-9 12 0-15,9-12 0 0,0 0 0 16,-8 9 0-16,8-9-44 0,0 0-447 0,0 0-153 0,0 0-106 16,0 0-37-16,0 0 162 0,2-19-87 15,2 10-602-15,5-3-970 0</inkml:trace>
  <inkml:trace contextRef="#ctx0" brushRef="#br0" timeOffset="82601.5">1418 9020 439 0,'0'0'452'15,"-21"4"-165"-15,21-4 1 0,-16 0-83 0,16 0 57 16,-15 1-2-16,15-1 4 0,0 0-5 0,-14 0-26 15,14 0-32-15,0 0-42 0,0 0-18 0,0 0-19 16,0 0 38-16,10-18-12 0,3 11 11 0,7-6 14 16,7 0 10-16,10-6 3 0,9-2-20 15,22-10-17-15,4-2-18 0,3-1-25 0,3 0-6 16,1 0-31-16,2 0 10 0,-1-1-26 0,1 1 11 16,-1 2-24-16,-3 0 10 0,-1 2-21 15,-5 1-6-15,-13 6-1 0,-11 5-2 0,-4 1 2 16,-1 0-3-16,-9 6 6 0,-4-1 27 15,-4 3-4-15,-5-1 61 0,-1 5-17 0,-5 0 38 16,1-1-40-16,-3 2 16 0,1-1-50 0,-13 5 25 16,18-6-51-16,-18 6-12 0,13-6-115 0,-13 6-88 15,0 0-159-15,0 0-82 0,0 0 16 0,4 12-86 16,-15-2-108-16,1 2-667 0,-6 3-916 16</inkml:trace>
  <inkml:trace contextRef="#ctx0" brushRef="#br0" timeOffset="106463.07">1577 11231 471 0,'-16'7'655'0,"1"-1"-130"0,-3 2-53 0,1-3-43 16,1-1-44-16,-1 3 69 0,0-3-33 15,3 0-11-15,0 2-48 0,1-2-35 0,3 1-57 16,10-5-32-16,-19 4-64 0,19-4 19 0,0 0-26 15,0 0-14-15,0 0 28 0,13-2 12 0,9-7 0 16,13-4-18-16,11-4 24 0,24-11-22 16,9-3 8-16,-1-2-7 0,5-4-11 15,-2-1-9-15,1-3-22 0,-1 0 7 0,-3 0-143 0,-1-1 0 16,-7 2 0-16,-2 1 0 0,-6 6 0 16,-12 2 0-16,-13 8 0 0,-2 1 0 0,-8 7 0 15,-4 2 0-15,-4 0 0 0,-3 3 0 0,-1 1 0 16,-3 1 0-16,0 3 0 0,-1-2 0 0,-11 7 0 15,16-10 0-15,-16 10 0 0,13-8 0 16,-13 8 0-16,10-5 0 0,-10 5 0 0,0 0 0 16,0 0 0-16,0 0-598 0,0 0-172 15,0 0-100-15,-4 13 159 0,-4-1 52 0,-1 1-85 16,-3 7-475-16,-2-2-861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7T03:02:31.719"/>
    </inkml:context>
    <inkml:brush xml:id="br0">
      <inkml:brushProperty name="width" value="0.05292" units="cm"/>
      <inkml:brushProperty name="height" value="0.05292" units="cm"/>
      <inkml:brushProperty name="color" value="#FF0000"/>
    </inkml:brush>
  </inkml:definitions>
  <inkml:trace contextRef="#ctx0" brushRef="#br0">3082 2998 87 0,'0'0'487'0,"0"0"-117"0,0 0-91 16,0 0-65-16,-6 8-32 0,6-8-47 0,0 0 34 16,0 0 24-16,0 0-26 0,0 0-5 15,0 0-1-15,0 0-11 0,0 0-10 0,0 0-13 16,-8 6-17-16,8-6-20 0,0 0-17 0,0 0-16 16,0 0-15-16,2-16-7 0,-2 16-3 0,6-23-4 15,-2 10 8-15,2-4 24 0,0-2-28 0,5-7 27 16,-1-4-18-16,5-2 20 0,-1-10 0 15,5-1-2-15,-1-2-13 0,3-2 21 0,2 1-16 16,-1 2 4-16,3 0 8 0,-2 3-12 0,2 3 1 16,-3 3-8-16,-1 2-8 0,-2 7-5 15,-5 6-4-15,-1 2-10 0,-3 3-6 0,0 1-7 16,-1 2 0-16,-1 0-5 0,0 4-3 16,0 1 4-16,1 2 14 0,-9 5-20 0,20-2 6 15,-9 8 4-15,-1 3 9 0,0 2 18 0,3 8-7 16,-3 0 15-16,0 6-3 0,-1 1 0 0,-1 6-6 15,0 2 1-15,-2 0-12 0,-1 1-1 16,-1-3 3-16,-2 0-5 0,0-2 5 0,-2 1-15 16,2-1 3-16,-2-4 1 0,0-2-3 0,0-2 5 15,0-2-2-15,0-1-2 0,0-1 1 0,0-2-5 16,0-2 10-16,0-14-1 0,0 23 14 16,0-23 9-16,0 19 34 0,0-19-25 0,-4 11 4 15,4-11-21-15,0 0 9 0,-17 4-20 0,17-4 6 16,-23-7-21-16,7-1 9 0,-3-3-14 0,-1 0 16 15,-5-5-19-15,-2 0-3 0,-2-2 0 16,0 0 7-16,-6-3-2 0,2 0 1 0,0 0 1 16,-2 1 2-16,0 0 6 0,6 3 16 15,-5 2 33-15,6 1 9 0,-3 0 25 0,2 2-4 16,4 2 28-16,0-1 21 0,4 3 21 0,3 3-33 16,3-2-17-16,1 1-31 0,-1 2-11 0,3 0-29 15,2 0-22-15,10 4-8 0,-15-5 12 0,15 5-14 16,0 0 15-16,0 0-12 0,10-5 16 15,5 5-15-15,8-3 3 0,4 1-2 0,12 0 5 16,4-1-7-16,11-1-1 0,6-2 18 16,0 2-19-16,4-1-6 0,0-2 4 0,2 1 6 15,21-2-7-15,-15 4 0 0,-10 0 4 0,-2-1-5 16,-4 3 9-16,-10 0-10 0,-5 2 10 0,-8-2-12 16,-4 2-2-16,-4 2 6 0,-5 0 9 0,-3 4 34 15,-5 1 34-15,-5 2-3 0,-7-9 56 16,-5 26 6-16,-7-7 20 0,-9 1 18 0,-10 9-4 15,-8-1 20-15,-19 11-26 0,-6 0 17 0,-2-1-28 16,-4 0-119-16,-3-1-34 0,1 1 0 16,0-1 0-16,-1 2 0 0,3-3 0 0,0-2 0 15,6 1 0-15,8-7 0 0,12-4 0 0,1-3 0 16,6 0 0-16,6-4 0 0,4-2 0 16,4-3 0-16,5-2 0 0,1-1 0 0,3-2 0 15,3 1 0-15,-1-2 0 0,12-6-30 0,-13 12-310 16,13-12-95-16,0 0-113 0,0 0-111 0,0 0-22 15,13 9 117-15,-3-14-74 0,5-1-724 16,-1-3-1032-16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7T03:02:43.976"/>
    </inkml:context>
    <inkml:brush xml:id="br0">
      <inkml:brushProperty name="width" value="0.05292" units="cm"/>
      <inkml:brushProperty name="height" value="0.05292" units="cm"/>
      <inkml:brushProperty name="color" value="#FF0000"/>
    </inkml:brush>
  </inkml:definitions>
  <inkml:trace contextRef="#ctx0" brushRef="#br0">1579 5435 359 0,'0'0'605'0,"-12"2"-109"15,12-2-63-15,0 0-44 0,-17 3-30 0,17-3 3 16,0 0 25-16,0 0 7 0,-14 2 0 16,14-2-17-16,0 0-35 0,0 0-43 0,0 0-53 15,0 0-32-15,0 0 79 0,10-25 13 0,7 10 13 16,10-4 4-16,12-8 4 0,25-15-22 16,6 1 3-16,5-4-44 0,3 1-174 0,7-2-90 15,2 0 0-15,0 1 0 0,1 1 0 0,-1 2 0 16,-2 0 0-16,-2 4 0 0,-7 2 0 15,-8 2 0-15,-12 8 0 0,-12 3 0 0,-3 4 0 16,-4 1 0-16,-6 3 0 0,-4 2 0 0,-4 2 0 16,-5 0 0-16,-1 3 0 0,-3 0 0 15,1 1 0-15,-3 0 0 0,-1 3 0 0,-1-3 0 16,-10 7 0-16,17-8 0 0,-17 8 0 0,14-7 0 16,-14 7 0-16,8-5 0 0,-8 5 0 0,0 0 0 15,13-6 0-15,-13 6 0 0,0 0 0 0,0 0 0 16,0 0 0-16,0 0-765 0,0 0-245 15,0 0 66-15,0 0 178 0,-7 25-723 0,-1-13-1188 16</inkml:trace>
  <inkml:trace contextRef="#ctx0" brushRef="#br0" timeOffset="818.71">9153 5154 818 0,'0'0'652'16,"0"0"-144"-16,15 2-109 0,-15-2-68 0,0 0-47 15,0 0-30-15,0 0-10 0,0 0-8 0,8 5 17 16,-8-5 2-16,0 0-9 0,0 0-24 0,-8 13-11 15,8-13-41-15,-11 10-5 0,11-10-31 16,-16 13-18-16,5-8-41 0,3 2 5 0,-4-2-21 0,1 2 22 16,-1-2-36-16,2 0 1 0,-3-1-107 15,-1 0-83-15,1 0-41 0,3 0-65 0,-2-3-59 16,-3 2-46-16,15-3-38 0,-20 7-42 16,20-7-87-16,-15 5-27 0,15-5-292 0,0 0-459 15</inkml:trace>
  <inkml:trace contextRef="#ctx0" brushRef="#br0" timeOffset="1785.9">9620 4987 114 0,'0'0'370'0,"9"-14"-44"16,-9 14-65-16,6-16-23 0,-6 16-29 0,12-18-22 15,-6 10-11-15,7-1-31 0,-5-1 8 16,2-1-26-16,3 3 6 0,1-3-23 0,-1 0 10 15,-3 3-30-15,7 0-9 0,-7 1-30 16,2 0 1-16,-3 3-26 0,-9 4 8 0,18-5-22 16,-18 5 13-16,15 2-15 0,-15-2 14 0,16 11-16 15,-12-4 22-15,3 5 2 0,-3 1 5 16,-4 2-3-16,0 1 15 0,4 0-9 0,-8 3 6 0,4-1 4 16,0 0 5-16,-4 1 5 0,4-2 2 15,-5-1 3-15,3 0 3 0,-2-1 0 0,4-2 1 16,-4-1-13-16,4-12 11 0,-4 22 8 0,4-22 15 15,0 18 28-15,0-18 24 0,0 0 22 16,-4 17 12-16,4-17 31 0,0 0-11 0,0 0 19 16,0 0-40-16,0 0 9 0,4 10-4 0,-4-10-2 15,12-13-63-15,-1 3 18 0,-3-3-52 16,2 0-14-16,7-7 20 0,-3 2-58 0,5-4 30 0,2-1-40 16,1 0 21-16,1 0-7 0,0 0-9 15,0 1-2-15,-5 3-5 0,-1 3-5 0,-3-1-4 16,-1 5-55-16,1 1-60 0,-6 2-62 15,1-1-69-15,1 3-74 0,-6-1-26 0,-4 8 43 16,12-13-36-16,-12 13-1 0,11-9-32 0,-11 9 8 16,0 0-18-16,12-8-44 0,-12 8 44 15,0 0 8-15,0 0-23 0,6-4-248 0,-6 4-192 16</inkml:trace>
  <inkml:trace contextRef="#ctx0" brushRef="#br0" timeOffset="2102.48">10586 4668 500 0,'0'0'562'0,"4"-10"-129"0,-4 10-39 0,0 0-62 16,0 0-29-16,0 0-49 0,0-14-10 15,0 14-42-15,0 0-5 0,-17-3-42 0,17 3-2 16,-22 7-33-16,9-3-5 0,-1 4-31 0,-9 3 6 15,4 1-8-15,-8 5 1 0,5 1 0 16,-3 3 5-16,2 1-18 0,-4-1-4 0,5 7-5 16,-1-2-11-16,4 1-2 0,1-1-12 0,1 1-9 15,3 0 1-15,5-2-2 0,1-2-1 16,8-1-7-16,-2-3-1 0,2 1 1 0,2-2-2 16,2 1 0-16,5-3-2 0,3-1-38 0,-2 0-81 15,3-4-51-15,1 0-60 0,1 0-62 0,-3-3-57 16,7-1-80-16,-3-1-43 0,-1-4-89 15,3 1-233-15,-1 1-376 0</inkml:trace>
  <inkml:trace contextRef="#ctx0" brushRef="#br0" timeOffset="2906.27">10888 4877 40 0,'0'0'393'16,"0"0"-58"-16,-5-15-69 0,5 15-19 0,-8-11-34 16,8 11-18-16,-10-11-15 0,10 11-34 0,-15-8-21 15,15 8-35-15,-16-5-9 0,16 5-24 16,-19 0 0-16,19 0-17 0,-18 5 7 0,5-1-19 15,1 1 12-15,1 3-27 0,3 3 18 0,-2-2-7 16,2 4-5-16,-1 1 0 0,5-1 8 16,0 4-16-16,2-1 2 0,-2 0-1 0,8-1 2 15,-2 0 10-15,0 0 19 0,0-1 10 0,2-1 20 16,-4-13 26-16,0 21 40 0,0-21 38 0,4 15 23 16,-4-15 29-16,0 0 17 0,0 16-6 15,0-16-36-15,0 0-34 0,-8 10-44 0,8-10-23 16,-14 1-21-16,14-1-20 0,-19-1 3 0,19 1-27 15,-23-5-25-15,11 0-55 0,4 1-67 16,-7 1-40-16,7-3-36 0,0 0-25 0,-3-2-48 16,3 1-41-16,4-1-54 0,4 8-62 0,-6-20-10 15,6 20-422-15,6-22-470 0</inkml:trace>
  <inkml:trace contextRef="#ctx0" brushRef="#br0" timeOffset="3154.72">11030 4762 303 0,'19'-8'521'0,"-5"0"-105"0,-1 1-48 0,1 0-56 16,-1 2-26-16,-3-2-58 0,-10 7-20 0,21-7-43 16,-21 7-7-16,14-2-18 0,-14 2 27 15,14 5-3-15,-14-5 15 0,13 12-1 0,-5-1-8 16,-2 0-5-16,-6 1-16 0,4 2-5 0,-8 1-7 16,4 1-8-16,-4 2-18 0,-2 2-13 0,-2-1-15 15,-5 3-14-15,-5 3-16 0,3-2-4 16,-7 0-13-16,1-1-2 0,-2-2-9 0,-4-1 0 15,4 1-20-15,1-4-47 0,-1-3-56 0,4 0-37 16,3-3-39-16,-3-1-14 0,5-1-20 0,1-3-38 16,3-2-44-16,10-3-83 0,-21 1-37 15,21-1-70-15,0 0-346 0,-2-14-439 0</inkml:trace>
  <inkml:trace contextRef="#ctx0" brushRef="#br0" timeOffset="3335.58">11282 4866 436 0,'0'0'613'0,"19"-6"-127"0,-19 6-68 0,16-6-56 15,-16 6-44-15,15-7-39 0,-15 7-41 0,23-7-37 16,-9 3-41-16,-1 1-33 0,5 0-26 0,-1-1-29 16,-3 3-93-16,3-2-102 0,-3 3-79 15,1 0-71-15,-15 0-77 0,22 5-71 0,-22-5-343 16,13 8-353-16</inkml:trace>
  <inkml:trace contextRef="#ctx0" brushRef="#br0" timeOffset="3470.03">11297 5052 311 0,'0'0'416'0,"-8"11"-74"0,8-11-49 0,0 0-22 16,-7 9-31-16,7-9-30 0,0 0-56 0,11 5-34 15,-11-5-15-15,24 0-94 0,-9 0-112 0,-1-2-91 16,5-1-79-16,-2 0-333 0,1 0-161 15</inkml:trace>
  <inkml:trace contextRef="#ctx0" brushRef="#br0" timeOffset="5689.64">12136 4845 39 0,'10'-11'425'0,"-1"2"-111"0,-5 1-12 16,-4 8-40-16,10-17-2 0,-10 17-3 0,4-13-13 15,-4 13-35-15,0 0-38 0,0-17-18 0,0 17-24 16,-14-12-18-16,14 12 0 0,-19-8-4 0,3 8-2 15,1 3-2-15,-3-1-4 0,-7 5-1 16,-2 6-11-16,-6 2-18 0,6 2 1 0,-8 6-16 0,6 1-2 16,0 1 0-16,4-1 1 0,4 1-12 15,3 0 10-15,-9 24 25 0,19-27-51 16,6-1 8-16,2 0-12 0,2-2 9 16,2-2 10-16,8 1 36 0,3-3 15 0,3-4 7 15,5-3 1-15,2-3 4 0,0-5-8 0,4-2-4 16,4-7-8-16,2-1-9 0,2-10-10 15,-2-1-9-15,0-4-10 0,-2-2-8 0,-4-1-10 16,-4-2-3-16,0-3-7 0,-11 6-3 0,1-3-5 16,-3 0-1-16,-3 4-3 0,-5 0-9 0,-2 2-13 15,-4 2-38-15,-2-4-57 0,-5 3-63 16,-3 3-35-16,-3 2-51 0,-3 4-66 0,-5 4-32 16,-2 5-46-16,-6 4-97 0,-6 5-416 0,2 4-565 15</inkml:trace>
  <inkml:trace contextRef="#ctx0" brushRef="#br0" timeOffset="7863.87">1687 6516 330 0,'0'0'300'0,"0"0"-99"0,0 0 41 0,0 0-22 16,0 0-9-16,0 0-25 0,0 0-14 15,0 0-15-15,0 0-14 0,0 0-5 0,0 0 3 16,0 0-2-16,0 0 3 0,0 0 2 0,0 0-4 16,-11-5-8-16,11 5-1 0,0 0-11 0,0 0-22 15,0 0-6-15,-2-15-16 0,2 15-15 16,5-15-5-16,-5 15-9 0,8-22 0 0,-2 10-2 16,2-3 19-16,1-6-20 0,3-1 3 0,2-5 6 15,1-3 4-15,6-4 6 0,-1-4 5 0,1 3 14 16,0-2 2-16,-1 0 4 0,3 2 13 15,-4 3-10-15,-5 5 0 0,3-1-5 0,-5 6 4 16,-2 0 10-16,1 4-27 0,-3 3 9 0,0 2-23 16,-2-1 1-16,1 4-32 0,-1 0 6 15,-2 0-29-15,-4 10-7 0,8-15 10 0,-8 15-25 16,0 0 3-16,0 0 4 0,0 0 6 0,15 8 18 16,-13 3-20-16,0 4 10 0,0 2-10 0,0 2 14 15,0 3 9-15,0 2-8 0,0 3-1 16,0 0 3-16,0 3-6 0,2-4-4 0,-2 3 4 15,3-3 1-15,-3-3-3 0,0-1-15 0,2-1 22 16,-2-3-17-16,2 1 16 0,-2-3-15 16,0-1 20-16,0-3-9 0,0 0 13 0,-2-12-20 15,4 21 12-15,-4-21-4 0,3 17 22 0,-3-17-22 16,0 0 15-16,0 15-18 0,0-15 13 16,0 0-22-16,-9 5 16 0,9-5-21 0,0 0 11 15,-22-1 11-15,11-2-4 0,-1-2-5 0,-3-1 1 16,-1 2-11-16,-3-4 11 0,-2-2 0 15,1 2-3-15,-5-3 3 0,0 2-9 0,0-1-2 0,-4-2 3 16,3 5-1-16,-1-2-1 0,0 0-2 16,2 3 9-16,0 0 40 0,5 2 19 0,3-2 16 15,0 1-5-15,3 2-6 0,2-2-19 0,1 2-11 16,1-1-23-16,10 4 11 0,-8-8 4 16,8 8-5-16,6-7 1 0,6 3-20 0,5-4 17 15,8 1 3-15,8-5-1 0,8-2-8 0,5 0-13 16,-1-1 15-16,5-1-20 0,-3 0 21 15,3-2-24-15,-1 3 7 0,-3 0-1 0,-1 2-1 16,-3-1 1-16,-9 4-1 0,-2 1 3 0,-6 1 0 16,-3 1-2-16,-3 3 1 0,-3-1 2 15,-1 1-1-15,-3-1-3 0,1 4 0 0,-13 1-2 16,20-7 1-16,-20 7 3 0,0 0 11 0,13 5 68 16,-13-5 54-16,-6 15 21 0,-1-3-8 0,-5 3-16 15,-2 3-7-15,-7 4 16 0,-6 7-30 0,-2 0 15 16,-4 0-21-16,-2 0-7 0,0 0-22 0,0 1-29 15,-5-2 14-15,3 2-11 0,0-2-2 16,2-1 1-16,2-3-12 0,0 2-13 0,2-4 1 16,4-2-9-16,2-2 13 0,4-3-17 0,3-1 11 15,-1-2-40-15,2-2 49 0,5 0-8 0,0-3-7 16,1 1-20-16,1-1 8 0,2 1-15 16,-3-3-54-16,11-5-83 0,-14 10-97 0,14-10-127 15,-10 7-125-15,10-7-102 0,0 0 23 0,-9 10 124 16,9-10-28-16,0 0-42 0,0 0-65 0,2 17-483 15,-2-17-722-15</inkml:trace>
  <inkml:trace contextRef="#ctx0" brushRef="#br0" timeOffset="77198.44">6683 8083 299 0,'0'0'437'16,"-19"-8"-59"-16,19 8-74 0,-16-8-13 0,16 8-44 15,-10-11-6-15,10 11-26 0,-15-11-12 0,15 11-13 16,-8-10-12-16,8 10-29 0,0 0-29 0,-8-12-19 15,8 12-24-15,0 0-14 0,4-12-11 16,-4 12-8-16,12-7 10 0,-2 2 6 0,5 2-2 16,1-1-4-16,7 0-3 0,4-1-3 15,0 0-5-15,10 1 1 0,4-2 3 0,7-1 0 16,2 0 1-16,3 1-6 0,1-1 14 0,0 0-7 16,0 1 11-16,-3-1-4 0,3 3 7 0,-2-4 2 15,-1 5 3-15,1-4 9 0,-11 3-23 0,-5 0-2 16,-3 3-5-16,-2-2-10 0,-5 0-6 15,-3 2-7-15,0 0-5 0,-2-1-5 0,-3 0 1 16,-3 0-3-16,1 2-5 0,-3-2-2 0,1 0 0 16,-14 2-1-16,23 0 2 0,-23 0-3 15,14-3-3-15,-14 3-17 0,0 0-34 0,19 0-45 16,-19 0-24-16,0 0-42 0,0 0-52 0,16-1-46 16,-16 1-54-16,0 0-45 0,0 0 2 15,0 0-56-15,-10 7-419 0,10-7-447 0</inkml:trace>
  <inkml:trace contextRef="#ctx0" brushRef="#br0" timeOffset="80202.75">1757 8636 238 0,'-19'1'212'0,"19"-1"-35"0,-18 1-27 0,18-1 0 16,-21 2 34-16,21-2-77 0,-18 4 72 16,18-4-69-16,-15 2 63 0,15-2-75 0,-14 1 71 15,14-1-52-15,0 0 47 0,-15 1-27 0,15-1 22 16,0 0-12-16,0 0 1 0,-14 2-6 0,14-2-1 16,0 0 5-16,0 0 0 0,0 0 7 15,0 0-35-15,0 0 4 0,-11-6-46 0,11 6 3 16,2-15-35-16,-2 15-6 0,7-23-6 15,-1 8-4-15,-2-3 1 0,6-3-4 0,-1-4 14 16,5-5-13-16,-2 0 17 0,7-7-21 0,2-2-1 16,-1-2-2-16,3 3-5 0,0-3 1 15,2-1 0-15,-1 4 6 0,-1 0 26 0,0 4 6 0,-7 5 0 16,1 6 11-16,-5 4 0 0,-1 4-17 16,-3 1-11-16,0 2-13 0,-2 1-9 0,1 0-3 15,-7 11-12-15,10-11 2 0,-10 11 5 0,0 0 5 16,6 7 7-16,-6-7 10 0,4 26 2 15,-2-10 1-15,1 3-10 0,-1 2 4 0,0 3-9 16,0 2 3-16,0 4-1 0,0-1 7 0,2-1-13 16,0 1 5-16,-2 3-10 0,2-4 10 15,0 1 7-15,1-2-10 0,-1-1-6 0,-2-5-1 16,2-1-4-16,-2-2 9 0,0 0-7 0,0-1 1 16,0-3 3-16,0-1 2 0,-2-13 26 15,2 22 33-15,-2-22 25 0,2 17 22 0,-2-17-7 16,0 0 13-16,-4 15-1 0,4-15-27 0,0 0-33 15,-14-4-2-15,6-4-28 0,-5 0 9 0,1-4-29 16,-5-3 11-16,1-2-24 0,-7-1 16 0,0-1-20 16,0-1 17-16,-3 2-28 0,-3 1 20 15,2 2-23-15,-4 0 21 0,0 2-22 0,0 1 13 16,0 4-9-16,4 0 20 0,2 2-18 16,2 1 16-16,3 1-15 0,3 0 14 0,3 1-26 15,-1-1 18-15,3 0-31 0,12 4 6 0,-15-3 4 16,15 3 31-16,0 0-19 0,0 0 30 0,29-3-19 15,-6 2 22-15,8-2-19 0,8-1 23 16,11-2-25-16,-1 0 5 0,5-1-1 0,-2 0 21 16,0 1-23-16,-3 0 18 0,-5 3-20 0,-3-2 15 15,-4 2-18-15,-6 3-5 0,-2-2 5 0,-6 0-3 16,-3 2 4-16,-1 0 1 0,0 0 6 16,-7 0 2-16,-12 0 4 0,25 2 9 0,-25-2 32 15,12 5 36-15,-12-5 7 0,-2 18-4 0,-6-7-4 16,-4 2-6-16,-7 4-5 0,-6 4-13 0,-12 1-4 15,-6 4-7-15,-3-3 0 0,-20 12-5 16,2-2-1-16,0-2 3 0,10-7 3 0,9-3-14 16,1-1-7-16,3 0-10 0,1 0-11 0,9-5 5 15,3-1-12-15,5-3-45 0,0-2-105 0,4 2-97 16,3-4-183-16,4 0-87 0,-1-2 93 0,3 1-32 16,10-6 50-16,-13 11-27 0,13-11 29 15,0 0-37-15,0 0-21 0,0 0-363 0,13 5-439 16</inkml:trace>
  <inkml:trace contextRef="#ctx0" brushRef="#br0" timeOffset="86778.75">16336 7981 361 0,'0'0'330'0,"-14"-8"-16"0,14 8-39 0,-12-7-4 15,12 7 1-15,-13-7-16 0,13 7-7 16,0 0-31-16,-8-8-20 0,8 8-43 0,0 0-13 15,0 0-17-15,0 0 12 0,0 0 16 0,10-2 5 16,5 3 10-16,3 0 6 0,3-1 0 16,2 0-8-16,8 0-7 0,2 0-11 0,6 0-1 15,2 0-12-15,3 0-14 0,1 0-9 0,1 0-7 16,8 2-26-16,-3-1-12 0,5 1-10 16,-4 0-10-16,1-1-13 0,-9 2 2 0,-1-1-15 15,1 0 8-15,-3 2-18 0,-4 0 7 16,-6-1-12-16,0-2 7 0,-4 2-12 0,-4 0 4 15,-2-2-21-15,-3 3-39 0,1-2-43 0,-5-1-66 16,-1 0-64-16,-13-1-25 0,18 3-29 0,-18-3-50 16,0 0-46-16,13 3-30 0,-13-3-20 0,0 0-3 15,0 0-378-15,-17 4-416 0</inkml:trace>
  <inkml:trace contextRef="#ctx0" brushRef="#br0" timeOffset="97097.31">5523 9968 148 0,'-8'6'291'0,"8"-6"-67"15,0 0 31-15,-12 5-59 0,12-5-10 0,0 0 10 16,0 0-7-16,-11 3-12 0,11-3 7 0,0 0-22 16,0 0-17-16,0 0-11 0,0 0-6 0,-14-6 14 15,14 6-17-15,0 0 7 0,-4-17 2 16,4 17 0-16,0-22-14 0,2 9-13 0,2-2-5 16,0-4 0-16,4-3-2 0,3-2 4 0,5-5-5 15,-1-7-12-15,5-4 0 0,3 3 2 16,2-2-1-16,-2 2 2 0,1 4-9 0,-7 5-10 15,0 3-11-15,-5 6-8 0,-2 1-8 0,1 3-9 16,-1 3-9-16,-4 0-2 0,0 2-8 16,1-2-5-16,1 4-1 0,-8 8-7 0,8-15-8 15,-8 15 4-15,6-10-11 0,-6 10 5 0,0 0 4 16,0 0-3-16,13 13 4 0,-11-1 3 0,0 6-2 16,-2-1 3-16,2 5-10 0,-2 1 10 15,0 1-2-15,0 1 3 0,0 5 3 0,-2-1-6 16,2-1 0-16,0 2 3 0,-2-6-9 0,2 1 7 15,0 0 1-15,0-1 19 0,0-2-25 16,0 0 4-16,0-4-2 0,0-1 8 0,0-1-7 16,0-2 4-16,0 0 2 0,0-14 2 0,-2 21 3 15,2-21 4-15,0 18-1 0,0-18-3 16,-13 10-1-16,13-10-3 0,-18 2-3 0,5-4 4 16,-3-2-1-16,-3-2-4 0,-4-3 0 0,1-2 1 15,-1 1-3-15,-6-2 7 0,2-1-12 0,-2 0 7 16,0 0-3-16,2-1 2 0,5 5 11 0,-1-1 8 15,0-1 11-15,2 3 10 0,7 0 12 16,-5 2 3-16,5-2-7 0,2 3-10 0,1-1-16 16,1 1 5-16,10 5-6 0,-17-8-14 0,17 8-1 15,-10-7-4-15,10 7 2 0,0 0 3 16,0 0-4-16,12-15 6 0,1 11 12 0,1-2 5 16,7 1 6-16,2-2-2 0,6 2 0 15,6-5 8-15,2 3-5 0,8-1 0 0,3 1 7 16,2-2 2-16,-5 3 15 0,-2 1-37 0,-1 1 18 15,-3 0-26-15,-2 2 14 0,-6-1-24 0,-2 1 19 16,-4 1-16-16,-2-1 9 0,-7 2-22 0,3-1 8 16,-5 1-2-16,-14 0 23 0,27 0-25 0,-27 0 20 15,19 0-13-15,-19 0 19 0,12 1-14 16,-12-1 30-16,0 0 10 0,2 14 17 0,-8-5-6 16,-4 0 0-16,-3 1-7 0,-5 5-4 15,-3-2-1-15,-6 4-32 0,-6 4 34 0,-2 2-34 16,-2 0 26-16,-2 2-24 0,-3-1 11 0,3 2 28 15,-4 0-31-15,1-1 32 0,3 0-37 16,0 0 26-16,3-3-6 0,1-1-12 0,8-2-4 16,5-4 2-16,-1-1-12 0,2-3-1 0,7-1-7 15,1-1 3-15,-1-2-3 0,4-2-9 16,-1 2-20-16,3-1-95 0,8-6-82 0,-14 9-108 0,14-9-105 16,-11 6 4-16,11-6 47 0,0 0-45 15,-8 8 16-15,8-8 11 0,0 0-32 0,0 0-7 16,0 0-30-16,0 0-399 0,16 2-471 0</inkml:trace>
  <inkml:trace contextRef="#ctx0" brushRef="#br0" timeOffset="117551.68">9868 12040 445 0,'0'0'503'0,"5"-7"-110"16,-5 7-77-16,0 0-41 0,8-11-41 0,-8 11-37 15,0 0-18-15,0 0-20 0,0 0-12 0,0 0 26 16,0 0 15-16,0 0-20 0,0 15-17 16,0-1-19-16,-4-2-5 0,0 5 2 0,4 0-15 15,-5 0-7-15,1 0 10 0,2 1-18 0,-2 1-8 16,0-1-18-16,4-1-10 0,-4 3-8 0,0-4-15 15,0 0-2-15,4 2-7 0,-5-2-7 16,3-5-1-16,-2 3-2 0,0-2-2 0,4-12-5 16,-4 19 1-16,4-19 0 0,0 15 1 0,0-15 9 15,0 0 31-15,-4 17 21 0,4-17 9 0,0 0-12 16,0 0-12-16,0 0-12 0,0 0-8 0,0 0 5 16,0 0-21-16,-4-20 10 0,4 20-17 0,4-25 13 15,-4 13-16-15,4-3 16 0,-4 1-15 16,4-2 18-16,-4 0 12 0,4 0 48 0,-4-2-19 15,4 2 13-15,-2-2-8 0,3 2 14 16,-5-2-8-16,4 3 13 0,-4-1 4 0,0 2 0 16,4-1 4-16,-4 4-9 0,0 11-11 0,4-24-13 15,-4 24-10-15,4-22-12 0,-4 22-11 16,4-18-8-16,-4 18-13 0,6-15 2 0,-6 15-5 16,5-16-7-16,-5 16-5 0,8-12 11 0,-8 12-13 15,8-11-9-15,-8 11 6 0,15-14-2 0,-7 10 2 16,6-1-7-16,-1 1 3 0,1 1-3 0,1 0 2 15,1 1 7-15,-1-1-10 0,1 1-1 16,-1 2-74-16,-1 0-89 0,-14 0-118 0,27-1-106 16,-27 1-87-16,17 1 88 0,-17-1 13 0,18 5-7 15,-18-5-7-15,4 13-26 0,-4-13-96 16,-4 19-490-16,-4-7-661 0</inkml:trace>
  <inkml:trace contextRef="#ctx0" brushRef="#br0" timeOffset="117700.53">9811 12263 310 0,'-7'7'480'0,"7"-7"-95"0,-12 12-74 0,12-12-19 16,0 0-36-16,-8 9 1 0,8-9-44 15,0 0-15-15,20 0-51 0,-5-2-28 0,-3-2-29 16,3 3-32-16,3 1-67 0,-1-2-47 0,-3 2-50 16,3-2-46-16,-17 2-75 0,27 0-56 15,-27 0-43-15,22 4-294 0,-22-4-177 0</inkml:trace>
  <inkml:trace contextRef="#ctx0" brushRef="#br0" timeOffset="117840.69">9850 12395 407 0,'-8'7'328'0,"-3"1"-64"0,11-8-16 0,-12 11-34 15,12-11-14-15,-15 10-24 0,15-10-6 0,0 0 22 16,0 12-42-16,0-12 4 0,7 6-36 0,-7-6-8 16,20 5-38-16,-5-2 6 0,-3-1-44 15,3-2-55-15,3-2-82 0,-1-1-106 0,5 0-90 16,-3-1-423-16,4-4-299 0</inkml:trace>
  <inkml:trace contextRef="#ctx0" brushRef="#br0" timeOffset="118024.17">10309 12238 62 0,'0'0'682'0,"0"0"-183"0,0 0-105 16,-4-9-73-16,4 9-69 0,0 0-37 15,12-12-33-15,-4 5-33 0,7 6-29 0,-3-3-24 16,3 2-57-16,-3-2-77 0,2 3-63 16,5-1-33-16,-2 2-60 0,-3-3-62 0,-2 3-52 15,3-2-320-15,-15 2-184 0</inkml:trace>
  <inkml:trace contextRef="#ctx0" brushRef="#br0" timeOffset="118253.54">10511 12152 351 0,'0'0'379'15,"0"0"-51"-15,-14-8-67 0,14 8-47 0,0 0-42 16,0 0-34-16,0 0-27 0,0 0-23 16,0 0-19-16,0 0-8 0,0 0-12 0,18 5-11 15,-9 2 6-15,5-2 3 0,-1 2 19 0,-1 0 1 16,-2 0 22-16,3-2 5 0,-3 1 2 16,2 0 10-16,-12-6 13 0,15 10-1 0,-15-10-10 15,8 9 9-15,-8-9-19 0,0 0-16 0,0 13-17 16,0-13-3-16,-8 12-20 0,8-12 3 0,-15 8-103 15,15-8-83-15,-12 10-98 0,12-10-150 16,-10 7-137-16,10-7-223 0,0 0-333 0</inkml:trace>
  <inkml:trace contextRef="#ctx0" brushRef="#br0" timeOffset="118738.47">10888 12156 15 0,'-5'-21'716'0,"5"21"-154"0,-6-15-84 16,6 15-39-16,-4-15-60 0,4 15-38 0,0 0-49 16,-4-15-55-16,4 15-55 0,0 0-36 0,4-13-34 15,-4 13-27-15,15-10-16 0,-7 6-13 16,2 1-15-16,7 2-7 0,-7-4-11 0,7 2-4 16,-3 0-2-16,-2 3-5 0,3-1-2 0,-3-1-6 15,-1-1 5-15,-11 3-2 0,22-5 0 16,-22 5 3-16,21-2-4 0,-21 2 1 0,14-2-3 15,-14 2-1-15,0 0 3 0,15-3-4 16,-15 3-6-16,0 0-2 0,0 0 0 0,0 0-8 16,17 0 5-16,-17 0 3 0,0 0-3 0,0 0 6 15,0 0 0-15,-5 18 0 0,5-18 2 0,-8 19-3 16,2-6 4-16,-7 1-1 0,5 0 5 0,-6 2 21 16,1 2-7-16,-1 1 16 0,-3-1-8 15,-5 2 18-15,3 2-8 0,-4 0 4 0,5-2 4 16,-5-1 7-16,0-1-2 0,3 2-2 0,1-5 5 15,2 0-5-15,3-5 3 0,-1 1 14 0,3-2 23 16,4 0 24-16,-3-3 18 0,11-6 13 16,-12 11-23-16,12-11 6 0,0 0 39 0,0 0 59 15,0 0 2-15,8 13-19 0,-8-13-27 0,19-2-23 16,-19 2-27-16,23-3-20 0,-11 3-23 0,3-2-16 16,1 0-7-16,-1-2-18 0,-3 3-13 15,2-2-96-15,5 2-122 0,-7-1-132 0,3-2-183 16,1 2-94-16,-1 0 106 0,-3 0-24 0,3-2-29 15,-3 1-95-15,3-2-449 0,-3 3-735 16</inkml:trace>
  <inkml:trace contextRef="#ctx0" brushRef="#br0" timeOffset="118895.26">11293 12326 386 0,'0'0'772'0,"12"-6"-184"0,-12 6-84 0,12-8-88 16,-12 8-24-16,19-9-52 0,-4 4-53 15,-1 0-61-15,-2 1-52 0,5-1-38 0,-3 3-95 16,1-3-107-16,1 3-80 0,3 0-76 0,0 2-62 16,-3-3-72-16,-1 1-116 0,3 0-379 0,-1 1-474 15</inkml:trace>
  <inkml:trace contextRef="#ctx0" brushRef="#br0" timeOffset="119107.3">11669 12203 436 0,'0'0'530'15,"-13"-7"-87"-15,13 7-54 0,0 0-42 0,-10-7-58 16,10 7-40-16,0 0-48 0,0 0-28 16,0 0-20-16,0 0-24 0,23-3-27 0,-9 6-21 15,7-1-13-15,-2 3-14 0,3 0-13 0,1 0-10 16,0 3-3-16,0-1-4 0,1-3-7 0,-5 4-5 16,-5-5-3-16,5 4 10 0,-7-2-38 0,1-2 8 15,-3 5-26-15,-10-8-9 0,11 11-77 16,-11-11-49-16,0 0-70 0,0 14-120 0,0-14-80 15,-11 12-307-15,11-12-333 0</inkml:trace>
  <inkml:trace contextRef="#ctx0" brushRef="#br0" timeOffset="119672.56">11849 12236 354 0,'0'0'428'16,"0"0"-120"-16,0 0-51 0,0 0-13 15,0 0 3-15,0 0 13 0,0 0-14 0,-9 7-18 16,9-7-19-16,-18 7-30 0,8-3-15 0,-3 3-16 15,1-5-10-15,-3 3-17 0,3 0-2 16,2-1-42-16,-3 1 1 0,5-2-28 0,-2 3 4 16,10-6-29-16,-17 7 3 0,17-7-57 0,-15 7-56 15,15-7-77-15,-8 9-58 0,8-9-60 0,0 0-102 16,-4 13-74-16,4-13-285 0,0 0-326 16</inkml:trace>
  <inkml:trace contextRef="#ctx0" brushRef="#br0" timeOffset="120174.23">12419 12086 252 0,'0'0'620'16,"-4"-16"-130"-16,4 16-82 0,0 0-52 0,0-11-59 15,0 11-48-15,0 0-44 0,0 0-22 0,0 0-2 16,0 0 2-16,0 0-9 0,-14 1-10 0,14-1-10 16,-13 18-2-16,7-8-7 0,0 2 1 15,0 2 15-15,-3-2-21 0,3 1-4 0,0 2-31 16,0-1-4-16,-2 0-30 0,3 1 3 16,-1-2-25-16,2 1 4 0,-4-2-22 0,4 0 9 15,2 1-21-15,-3-1 2 0,5-12-6 0,-8 18-4 16,8-18 7-16,-4 14-4 0,4-14 8 0,0 0 29 15,-4 14 57-15,4-14 73 0,0 0 66 16,0 0-47-16,0 0-36 0,0 0-32 0,0 0 3 16,0-12-3-16,0 12-25 0,8-22-11 0,-4 10 4 15,0-6-32-15,1 2-16 0,1 0 0 0,-2-1-9 16,2 2 11-16,0-3 2 0,-2 2-5 16,3 1-9-16,1-1 2 0,-2-1-9 0,2 2-5 15,1 0 1-15,1-1-10 0,2 1-9 0,1 2-8 16,-3-1 5-16,3 0-3 0,-3 2-1 0,6 4-3 15,-5-2-12-15,3 1 8 0,-1-1-3 16,-1 6-20-16,-2-4-2 0,-1 5-28 0,-9 3-88 16,22-5-89-16,-22 5-75 0,21 0-125 0,-21 0-113 15,14 5 45-15,-14-5 43 0,11 15-18 16,-11-15-15-16,-2 19-82 0,0-8-509 0,-9 0-731 16</inkml:trace>
  <inkml:trace contextRef="#ctx0" brushRef="#br0" timeOffset="120440.24">12330 12235 424 0,'0'0'422'0,"-6"9"-45"16,6-9-53-16,0 0-14 0,8 6-55 0,-8-6-56 15,19 0-39-15,-19 0-31 0,23-2-30 0,-23 2-37 16,23 0-65-16,-23 0-44 0,22-1-46 0,-22 1-54 16,17 0-2-16,-17 0-4 0,0 0 42 0,0 0 2 15,0 0 40-15,2 8-7 0,-2-8 35 16,-13 10 9-16,13-10 14 0,-18 10 28 0,8-3 38 15,1 0 15-15,-1-3 19 0,2 3 19 0,-1 1 17 16,9-8-15-16,-10 15 21 0,10-15-14 16,-4 15 12-16,4-15-32 0,4 12-2 0,-4-12-27 15,15 14 5-15,-3-10-33 0,2-1-2 16,3 1-85-16,2-2-68 0,-1-2-98 0,1-2-129 0,3-1-354 16,5 1-272-16</inkml:trace>
  <inkml:trace contextRef="#ctx0" brushRef="#br0" timeOffset="120600.58">13048 12161 664 0,'0'0'505'0,"12"-7"-110"0,-12 7-57 16,15-8-45-16,-15 8-60 0,14-7-48 0,-14 7-38 15,19-8-30-15,-19 8-54 0,20-4-86 16,-20 4-68-16,19-3-102 0,-19 3-101 0,18-2-445 15,-18 2-321-15</inkml:trace>
  <inkml:trace contextRef="#ctx0" brushRef="#br0" timeOffset="120824.23">13219 12082 164 0,'0'0'507'0,"0"0"-119"0,-10-7-57 0,10 7-43 16,0 0-32-16,0 0-38 0,0 0-52 15,-8-8-26-15,8 8-17 0,0 0-13 0,0 0-18 16,18 8-20-16,-7-3-12 0,1 1-9 0,2 2-6 15,-1-2 14-15,1 2 16 0,-1-2 20 16,-3 2 8-16,0-3 10 0,-3 3 1 0,-7-8 8 0,12 11 21 16,-12-11-12-16,-2 17-17 0,2-17-22 15,-15 13-9-15,7-3-28 0,-2 0-4 0,0-5-24 16,-1 3-79-16,1 0-124 0,2-2-97 0,-3 2-103 16,11-8-128-16,-10 12-434 0,10-12-591 15</inkml:trace>
  <inkml:trace contextRef="#ctx0" brushRef="#br0" timeOffset="121209.07">13641 12070 438 0,'10'-11'597'0,"-4"-1"-108"0,1 1-32 16,3 0-47-16,-2 1-35 0,1 0-19 0,1-1-45 15,0 2-28-15,3-1-40 0,-1 3-53 0,5-3-32 16,-3 2-34-16,3 1-17 0,-1 2-31 15,1 0-8-15,1 0-18 0,-1 1-6 0,-3-1-16 16,3 2-5-16,-3 0-6 0,-1 2-2 0,-13 1-12 16,20-3-5-16,-20 3 6 0,0 0 1 15,17 3 0-15,-17-3 6 0,0 0-3 0,-6 21 4 16,-3-9-5-16,-5 6 5 0,-3-1-3 0,-3 6-3 16,-1-1-1-16,-2 1 1 0,1 1-7 0,-3 0 7 15,6 0-10-15,-2-2 10 0,5-3-4 16,1-1 0-16,3 0 5 0,0-5 27 0,3 2 3 15,1-1 34-15,0-2 7 0,2 0 45 0,2-2 16 16,-1 1 39-16,5-11 76 0,-2 19 52 0,2-19-20 16,4 17-5-16,-4-17-42 0,13 15-34 15,-5-8-42-15,0-2-26 0,7 1-33 0,-3-2-19 16,3 3-30-16,-3-6-164 0,5 4-123 16,-3-4-182-16,3 0-179 0,-1-1-131 0,1 0 149 15,1 0-75-15,1-1-105 0,2 0-414 0,-3-4-813 16</inkml:trace>
  <inkml:trace contextRef="#ctx0" brushRef="#br0" timeOffset="121393.65">14491 12225 761 0,'0'0'611'0,"10"-4"-127"15,-10 4-87-15,0 0-83 0,12-11-59 0,-12 11-51 16,15-5-42-16,-15 5-32 0,16-4-33 15,-16 4-69-15,23-4-86 0,-11 3-81 0,-12 1-58 16,27 0-105-16,-14 0-89 0,3 0-354 0,-3 0-326 16</inkml:trace>
  <inkml:trace contextRef="#ctx0" brushRef="#br0" timeOffset="121526.33">15032 12229 100 0,'17'-4'510'0,"-3"3"-140"0,3-2-65 15,3 0-56-15,1-1-47 0,0-1-39 0,6 1-35 16,-3 2-29-16,5-2-32 0,0 1-54 16,2 0-82-16,2 1-75 0,7 0-62 0,-1-1-66 15,2 3-202-15,-2-2-27 0</inkml:trace>
  <inkml:trace contextRef="#ctx0" brushRef="#br0" timeOffset="121641.71">15983 12182 131 0,'14'-3'325'15,"-1"3"-103"-15,-13 0-22 0,27-3-60 16,-13 2-10-16,1 1-52 0,-1 0 0 0,1 0-44 16,1 0-41-16,-1-2-87 0,1 2-298 0,3-1 87 15</inkml:trace>
  <inkml:trace contextRef="#ctx0" brushRef="#br0" timeOffset="121897.03">16837 12171 223 0,'0'0'236'0,"25"-2"-29"0,-25 2 9 15,22 0-43-15,-22 0 30 0,23-1-16 16,-23 1-14-16,25-4-18 0,-25 4-13 0,23-1-17 0,-23 1-30 15,24 0-27-15,-24 0-7 0,25-2-16 16,-25 2-22-16,27-4-42 0,-15 4-47 0,-12 0-66 16,29 0-73-16,-29 0-82 0,27 0-220 0,-27 0-69 15</inkml:trace>
  <inkml:trace contextRef="#ctx0" brushRef="#br0" timeOffset="122074.35">17531 12156 125 0,'0'0'343'0,"0"0"-65"0,17 0-96 0,-17 0 0 16,0 0-73-16,0 0-8 0,0 0-59 0,0 0-17 16,0 0-68-16,0 0-51 0,0 0-97 15,0 0-145-15,0 0 153 0</inkml:trace>
  <inkml:trace contextRef="#ctx0" brushRef="#br0" timeOffset="126189.1">2007 11568 516 0,'-16'11'422'16,"16"-11"-80"-16,-15 8-32 0,15-8-2 0,-14 8-5 16,14-8-2-16,-17 8-2 0,17-8 1 0,-14 5 16 15,14-5-13-15,-15 3 2 0,15-3-16 16,0 0-6-16,-14 8-18 0,14-8-6 0,0 0-1 16,-11 3-17-16,11-3 53 0,0 0-8 0,0 0-30 15,0 0-30-15,0 0-37 0,0 0-4 16,0 0 11-16,0 0 20 0,7-18 21 0,5 6-14 15,5-3-22-15,3-3-139 0,5-5-62 0,4 0 0 16,4-3 0-16,0 0 0 0,0 0 0 0,2-1 0 16,0 1 0-16,-1 3 0 0,-1-1 0 0,-9 6 0 15,1 0 0-15,-6 5 0 0,-3 1 0 16,-1 1 0-16,-3 4 0 0,-1-1 0 0,-1 2 0 16,-10 6 0-16,10-8 0 0,-10 8 0 0,0 0 0 15,0 0 0-15,-10 15 0 0,-2-4 0 16,-5 4 0-16,-4 5-148 0,-3 3-13 0,-10 6 10 15,-1 0 18-15,-16 14 21 0,-5 2 19 0,0 1 13 16,-2-2 18-16,0 2 10 0,0-2 8 0,3-3 9 16,9-7 0-16,9-6 19 0,2 0 1 0,2-6 6 15,8-2 5-15,6-7 1 0,1 1 23 16,3-2-24-16,3-4 4 0,1-1 0 0,11-7 4 16,-8 8 28-16,8-8 36 0,13-2 22 0,-1-5 2 15,9-5 18-15,10-6-5 0,6-5 14 0,6-5 4 16,19-14 5-16,0 0-5 0,-2-3-14 0,2 4-75 15,-4 1-34-15,0 0 0 0,-13 11 0 16,-7 3 0-16,-1 3 0 0,-4 2 0 0,-6 3 0 16,-4 1 0-16,-3 5 0 0,-5 3 0 0,-1 0 0 15,-1 0-187-15,-3 2-90 0,0-1-36 16,-10 8-94-16,15-11-141 0,-15 11-81 0,0 0 72 0,0 0 8 16,0 0-73-16,0 0-681 0,0 0-956 15</inkml:trace>
  <inkml:trace contextRef="#ctx0" brushRef="#br0" timeOffset="169434.26">2474 11822 63 0,'0'0'412'0,"0"0"-47"0,-14-1-139 0,14 1 34 15,0 0-30-15,0 0-12 0,-19 0 4 0,19 0-16 16,0 0 3-16,0 0-5 0,0 0-6 0,-12-2-8 16,12 2-17-16,0 0-10 0,0 0-9 15,0 0-10-15,0 0-12 0,0 0-11 0,0 0-10 16,-15 0-5-16,15 0-3 0,0 0-8 0,0 0 1 15,0 0-4-15,0 0-6 0,0 0-11 16,0 0-1-16,0 0-11 0,0 0 2 0,0 0 1 16,0 0 26-16,0 0 21 0,0 0-4 0,0 0-5 15,0 0-8-15,0 0-6 0,21-2-3 16,-21 2 10-16,21 0 25 0,-21 0-18 0,25-2 2 16,-11 2-23-16,3 0 1 0,-1 0 10 0,5 0-19 15,-1 0 3-15,1 0-5 0,4 2 4 16,2-2-1-16,2 2-11 0,2 1-9 0,0 1 1 0,6 0-20 15,2 0-4-15,0 2-1 0,1-2-10 16,1 1 4-16,3 2-4 0,3-4 2 0,5 2 0 16,-3-1 10-16,3-2-4 0,2-1 0 15,0 1-3-15,-7-1-1 0,7-2-2 0,2-1 0 16,-3 2 2-16,1 0-4 0,0-1-1 0,-9 1 0 16,7 0-1-16,-4-2 2 0,-3 2-3 0,1 0 1 15,-1 0-4-15,-2-2 4 0,3 2-2 0,-3 0 0 16,1 0-5-16,1 0-5 0,-1-2 24 15,1 2 9-15,-2 0-1 0,1-1-10 0,-1 1 9 16,-1 0-20-16,1 0 10 0,0 0-4 0,-1 1 3 16,-3-1-18-16,0 0 17 0,-6 0-1 15,3 2-9-15,-5 0-7 0,0-2 9 0,-2 2-15 16,-1-1 38-16,1 1-19 0,0 1 26 0,-2-2-22 16,2 1 19-16,-2 1-25 0,2-3 22 15,0 2-38-15,2 0-5 0,0-2 0 0,-2 0 0 16,4 0 0-16,-2 0 0 0,0 0 0 0,0 0 0 15,-2-2 0-15,0 2 0 0,0-2 0 0,-2 2 0 16,-7-3 0-16,3 3 0 0,0-1 0 16,0 0 0-16,-3 1 0 0,3-1 0 0,-2-1 0 15,-1 1 0-15,3-1 0 0,0 1 0 0,-1-1 0 16,1 2 0-16,6-4 0 0,-2 2 0 16,0-1 0-16,2 2 0 0,0-3 0 0,0 2 0 15,4-1 0-15,-6 2 0 0,4-3 0 0,-2 4 0 16,-3-3 0-16,3 2 0 0,-2 1 0 15,-2-3 0-15,0 3 0 0,-2-1 0 0,-1-1 0 16,1 1 0-16,0 1 0 0,-2 0 0 0,-1-3 0 16,1 3 0-16,0 0 0 0,-1-2 0 0,-1 2 0 15,1 0 0-15,-1 0 0 0,4-2 0 16,-5 2 0-16,3 0 0 0,0 0 0 0,2 0 0 16,-3-2 0-16,3 0 0 0,0 2 0 0,-1 0 0 15,1-1 0-15,0 1 0 0,2-2 0 0,-3 2 0 16,1 0 0-16,4 0 0 0,-8-2 0 15,3 2 0-15,-1 0 0 0,2 0 0 0,-3-2 0 16,1 2 0-16,-2-4 0 0,-1 4 0 0,1 0 0 16,2-1 0-16,-7 1 0 0,3 0 0 15,1-1 0-15,-5-1 0 0,-13 2 0 0,22 0 0 16,-22 0 0-16,19 0 0 0,-19 0 0 0,0 0 0 16,17 2 0-16,-17-2 0 0,0 0 0 15,0 0 0-15,0 0 0 0,0 0 0 0,0 0 0 16,-21 2 0-16,4 2 0 0,5-4 0 0,-5 2 0 15,3 0 0-15,1 0 0 0,-1-1 0 0,14-1-325 16,-25 4-62-16,25-4-38 0,-20 4-36 0,20-4-17 16,-17 3 10-16,17-3 141 0,-14 3-12 15,14-3 37-15,-9 4-15 0,9-4 18 0,-8 9-39 16,8-9-51-16,-8 9-39 0,8-9-480 16,-6 13-552-16</inkml:trace>
  <inkml:trace contextRef="#ctx0" brushRef="#br0" timeOffset="213599.29">6133 10520 174 0,'0'0'354'15,"-14"-12"-102"-15,14 12-48 0,-17-8-42 0,17 8-44 0,-12-4-18 16,12 4-24-16,-15-3-3 0,15 3 13 15,0 0-8-15,-12-3 9 0,12 3-16 0,0 0-5 16,0 0-8-16,0 0 27 0,0 0 15 0,0 0-17 16,21 0 21-16,-5 3-15 0,7 1 14 15,8-1-20-15,8 2 7 0,11 0-15 0,3 0 12 16,7 2-17-16,4-3 15 0,27 2-25 16,0 2 13-16,-2-3-22 0,-12 0 11 0,14 1-29 15,-13-3 16-15,-12 0-24 0,5 0 14 0,-5 1-24 16,2-1 13-16,-6 1-23 0,-2 0 16 0,-6 0-21 15,-1 1 15-15,-15-1-15 0,-7-2 12 0,0 1-16 16,-9-2 18-16,-1 2-17 0,0-1 37 16,-5-1 0-16,1 0 31 0,-3 1-14 0,-14-2 17 15,27 2-7-15,-27-2-3 0,19 2-12 0,-19-2-7 16,12 1-10-16,-12-1-4 0,0 0-7 16,0 0-7-16,15 1-13 0,-15-1-55 0,0 0-57 15,0 0-34-15,0 0-51 0,0 0-37 0,-17 0-26 16,17 0-81-16,-18 5-25 0,18-5-365 15,-19 4-312-15</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7T03:07:09.473"/>
    </inkml:context>
    <inkml:brush xml:id="br0">
      <inkml:brushProperty name="width" value="0.05292" units="cm"/>
      <inkml:brushProperty name="height" value="0.05292" units="cm"/>
      <inkml:brushProperty name="color" value="#FF0000"/>
    </inkml:brush>
  </inkml:definitions>
  <inkml:trace contextRef="#ctx0" brushRef="#br0">5155 3275 57 0,'0'0'239'0,"0"0"-57"16,0 0-33-16,0 0-29 0,0 0-6 0,0 0-8 16,-10-5 5-16,10 5 1 0,0 0-6 15,0 0-7-15,0 0-7 0,0 0 0 0,0 0-6 16,0 0-1-16,0 0-21 0,0 0 8 0,0 0-27 16,-12 0 22-16,12 0-16 0,0 0 0 15,0 0 6-15,0 0-2 0,0 0 9 0,0 0-4 16,0 0 11-16,0 0-9 0,0 0 11 0,0 0-14 15,0 0 7-15,0 0-21 0,0 0 11 0,0 0-20 16,0 0 15-16,-11 5-11 0,11-5 26 16,0 0-5-16,0 0 18 0,0 0-12 0,0 0 15 15,0 0-19-15,0 0 9 0,0 0-24 0,0 0 14 16,0 0-29-16,0 0 16 0,0 0-19 16,0 0 24-16,0 0-10 0,11 6 13 0,-11-6-3 15,0 0 14-15,12 6-16 0,-12-6 19 0,17 8 1 16,-17-8 5-16,20 7-7 0,-11-2-6 15,1-2 1-15,2 1-8 0,-1 0-11 0,-1 1-3 0,2-1-6 16,1 0-11-16,-3 2-2 0,2-4-8 16,-1 4 3-16,-1-1-2 0,0-2-1 0,-10-3-2 15,19 7 0-15,-19-7 1 0,19 7-6 0,-19-7 2 16,14 5-2-16,-14-5 1 0,13 4 13 16,-13-4 10-16,12 3 10 0,-12-3 4 0,8 5-3 15,-8-5 4-15,0 0-2 0,15 3 5 16,-15-3-3-16,0 0-1 0,0 0-3 0,12 4-3 15,-12-4-8-15,0 0-4 0,0 0-10 0,0 0-2 16,13 6-2-16,-13-6-7 0,0 0-1 16,0 0 0-16,0 0-1 0,12 4-1 0,-12-4-2 15,0 0 0-15,12 2 2 0,-12-2-1 0,0 0-4 16,17 3 8-16,-17-3-1 0,14 3 0 0,-14-3 2 16,15 3 1-16,-15-3 4 0,20 2-6 0,-20-2 1 15,21 2 1-15,-21-2-1 0,25 1-2 16,-25-1 2-16,23 1-7 0,-23-1 6 0,18 0-2 15,-18 0 0-15,25 1-5 0,-25-1 3 0,25 0 0 16,-25 0 4-16,27 1 2 0,-13-2-5 16,1 1-3-16,1-1 2 0,1 1 4 0,-1-2 0 15,1 2-4-15,4-2-1 0,-5 1 2 0,3-1-3 16,1 0 3-16,1-1-4 0,-4 2 0 16,3-1 0-16,-1 1-1 0,2-2 0 0,-3 2 4 15,1 0-5-15,-1-2 2 0,3 0-4 0,-7 2 0 16,3 0 8-16,2-1-8 0,-3 1 2 0,1-1 2 15,-1 2-1-15,-1-1-6 0,1-3 7 0,1 3-2 16,-1-1 5-16,1 2-10 0,-1-2 9 16,1 0-10-16,-1 2 13 0,1-3-9 0,2 3 5 15,-5-1-6-15,3 0 6 0,1-2-7 0,-5 2 12 16,3-1-11-16,1 2 11 0,-1-2-11 16,-1 0 10-16,1 2 0 0,1-3-7 0,-1 3 0 15,-3-1 1-15,5 1 4 0,-5-1-1 16,3-1-4-16,1 2-3 0,-5 0 5 0,7 0-3 15,-5 0 3-15,5 0-1 0,-3 0 3 0,3 0-2 0,0 0-3 16,-1 0 3-16,3 0 3 0,0 2-1 16,1-2-1-16,-1 1-1 0,2-2 1 0,1 1 5 15,1 0-7-15,0-2 1 0,4 2-1 16,0 0 1-16,0-2 0 0,2 0-9 0,4 2 12 16,-2-2-7-16,6 0 11 0,3-1-8 0,1 3 4 15,-1-2 0-15,3 0-5 0,0 0 0 16,7 0 2-16,2 0 1 0,-9 0 0 0,1 0 2 15,-7 1-6-15,7 0 3 0,-7-2-2 0,2 3 1 16,1-2-1-16,-3 2 3 0,-8-2-4 0,6 2-7 16,-6-1 11-16,2 0-1 0,0 1-2 15,0-2 5-15,-2 2-7 0,-4-1 2 0,2 1 1 16,0-1 0-16,-2 1 0 0,-2 0-1 0,0 0 2 16,-1 0-2-16,1 0 2 0,-2 0-5 0,4 1 4 15,-5 0 2-15,5-1-4 0,-4 2 0 16,4-1 4-16,4 1-5 0,-4-1 5 0,0 1-1 15,0 1-1-15,-1-1 2 0,1 0-10 0,-4 0 11 16,4 0-11-16,-4 0 10 0,-1 0-7 16,-3 0 11-16,4 0-8 0,-3-2 8 0,-1 3-11 15,0-3 11-15,-1 3-13 0,3-2 11 0,-7-1-11 16,3 2 9-16,2 0-5 0,-5-2 10 16,3 2-8-16,-3-1 7 0,5-1-11 0,-7 0 11 15,7 1-9-15,-7-1 8 0,2 0-7 0,5 0 9 16,-7 0-11-16,7 0 7 0,-4 0-6 15,1 0 7-15,-1 0-9 0,1 0 6 0,3 0-6 16,-5 0 10-16,3 0-8 0,1 0 9 0,-3 0-10 16,1 0 10-16,-1 0-13 0,1 2 10 0,-1-2-9 15,-3 0 10-15,-12 0-11 0,29 1 12 16,-16-1-10-16,1 0 10 0,-14 0-11 0,27 0 12 16,-11 2-14-16,-1-2 13 0,-3 0-9 0,7 0 14 15,-7 1-13-15,7-1 8 0,-5 1-10 16,3-1 8-16,2 0-8 0,-1 0 10 0,-1 2-11 15,1-1 10-15,1-1-7 0,-3 3 12 0,3-2-13 16,0 0 9-16,-1-1-10 0,3 2 11 0,-2-1-12 16,-1-1 15-16,5 2-15 0,-7-2 12 0,7 1-9 15,-4 0 7-15,-1-1-5 0,3 0 10 16,2 2-12-16,-5-2 10 0,5 0-11 0,-4 0 9 16,1 1-10-16,-1-1 13 0,0 0-16 0,3 0 15 15,-5 0-12-15,6 0 12 0,-5 0-14 16,1 0 19-16,4 0-19 0,-7 0 15 0,7 0-14 15,-5 0 15-15,-1 0-10 0,2 0 9 0,-5 0-18 16,3 0 16-16,1 0-14 0,-3 0 20 16,1 0-20-16,3 0 20 0,-5 0-22 0,3 0 22 15,-3 0-22-15,3 0 19 0,1-1-19 0,-3 1 19 16,1 0-17-16,3-2 16 0,-5 2-13 0,7 0 10 16,-6-1-14-16,3 0 18 0,-1 1-23 0,1-2 23 15,-3 2-20-15,1-1 23 0,3-1-22 16,0 2 24-16,-3-1-22 0,3 1 16 0,-1-4-13 15,-1 4 14-15,1-1-17 0,1-1 19 16,2 2-18-16,-3-1 15 0,1 0-16 0,0-1 13 16,1 2-15-16,-1-1 17 0,-1-1-15 0,5 1 20 15,0 0-19-15,0-1 16 0,4 0-13 16,-1 0 12-16,1 0-15 0,4-1 20 0,-4 1-26 16,0-2 20-16,0 2-12 0,4 0 19 0,-4 0-19 15,0-1 12-15,0 0-13 0,-1 0 13 0,3 1-18 16,-2-1 26-16,0 0-22 0,0 1 19 15,0-1-22-15,-2-1 16 0,-1 2 7 0,-3 0-10 16,2 0 5-16,0 0-5 0,-1 0 2 0,-3-1-5 16,4 2-2-16,-1-3-3 0,-1 4 2 0,2-3 2 15,-5 3 0-15,5-2 5 0,0 0-4 16,0 1 0-16,-3-1 0 0,3 2 0 0,0-1 0 16,-1-3 5-16,1 4-4 0,-2-1-2 0,-2 1 2 15,3-2-4-15,1 2 5 0,-4-2-4 0,1 0 1 16,-1 2 5-16,-1 0-2 0,1-1-3 15,2-1-3-15,-3 2 7 0,1-1 3 0,0 1-10 16,-3 0 1-16,-1-2 6 0,5 0-4 0,-1 2 0 16,-1 0-14-16,1-1 20 0,0 1 4 0,-3-2-6 15,3 2 3-15,1 0-3 0,-1-1 1 16,0 0 0-16,-1-1-1 0,-1 2-3 0,1 0 4 16,-3-1-8-16,3-1 6 0,-1 2-3 15,-2 0 2-15,-3-1-1 0,7 1-2 0,-5-2 1 16,-2 2-1-16,5-2 4 0,-3 2-1 0,3 0-8 15,-1 0 7-15,1 0 0 0,2 0 1 0,-1 2-2 16,-1 0-1-16,1-2 4 0,3 1-6 16,-2-1 0-16,-1 3 1 0,-1-3 4 0,1 2 0 15,-3 0 0-15,3 0-2 0,-1-1 1 0,-3 1 10 16,3 0-11-16,-3-1 3 0,3 1-1 0,-3-1-3 16,-1 1-12-16,1-1 23 0,-1 0-2 15,1-1-19-15,-1 2 18 0,-13-2-17 0,26 1 18 16,-26-1-18-16,25 0 22 0,-25 0-18 0,23 2 21 15,-23-2-23-15,25 2 21 0,-25-2-18 16,23 0 16-16,-23 0-20 0,24 0 24 0,-24 0-25 16,23 0 22-16,-23 0-19 0,21-2 23 0,-21 2-15 15,18 0 29-15,-18 0-10 0,0 0 34 0,19 0-18 16,-19 0 37-16,0 0-32 0,12-2 31 16,-12 2-29-16,0 0 27 0,0 0-41 0,17 0 29 15,-17 0-35-15,0 0 32 0,0 0-37 0,0 0 29 16,14 0-39-16,-14 0 30 0,0 0-38 0,0 0 37 15,0 0-40-15,0 0 33 0,0 0-38 16,15-1 36-16,-15 1-39 0,0 0 33 0,0 0-39 16,0 0 36-16,0 0-35 0,0 0 23 15,12-2-18-15,-12 2 30 0,0 0-29 0,0 0 31 16,0 0-39-16,0 0 38 0,0 0-44 0,15-1 35 16,-15 1-33-16,0 0 37 0,0 0-31 15,0 0 32-15,18 0-30 0,-18 0 43 0,17 0-42 16,-17 0 33-16,29 1-35 0,-13-1 34 0,-1 2-36 15,1-2 39-15,1 1-38 0,-1-1 37 0,1 2-35 16,-3 0 32-16,-1-2-30 0,-13 0 31 0,27 1-28 16,-27-1 39-16,20 0-31 0,-20 0 76 15,17 0-4-15,-17 0 42 0,0 0-24 0,12 0 16 16,-12 0-45-16,0 0 14 0,0 0-33 0,0 0-6 16,19 0-45-16,-19 0-49 0,0 0-107 15,0 0-55-15,0 0-97 0,0 0-79 0,0 0-49 16,-6 7 108-16,6-7-22 0,-21 13-50 0,7-5-48 15,-3 1-99-15,-4 3-548 0,1-1-754 0</inkml:trace>
  <inkml:trace contextRef="#ctx0" brushRef="#br0" timeOffset="3489.86">17014 3287 23 0,'0'0'236'0,"0"0"-51"0,0 0-26 0,0 0-33 16,-10-5-15-16,10 5 10 0,0 0-3 0,0 0-26 15,0 0 19-15,0 0-31 0,0 0 24 0,0 0-30 16,0 0 20-16,0 0-22 0,0 0 11 0,0 0-30 16,0 0 9-16,0 0-23 0,0 0 18 15,0 0-2-15,0 0 14 0,0 0 3 0,0 0-3 16,6 14 10-16,-6-14-14 0,17 9 17 0,-5-2-2 15,1-2 0-15,-1 1 5 0,5-2-8 16,-1 2 1-16,1 0-1 0,-1-1 0 0,3-1-2 16,-3 1-1-16,3-2 1 0,0 0 0 0,-3-1-2 15,3 1-5-15,-1 1-7 0,1-3 1 16,0 2-13-16,-1-3 4 0,3 2-6 0,-1-2-6 16,1 1-5-16,2 0-4 0,0-1 1 0,1 0-6 15,1 0-1-15,2 0-3 0,0-1-1 0,0 1-3 16,-2 0 2-16,-1-1-6 0,1 1-2 15,0 0-1-15,0 0-4 0,0 0 0 0,-3 0 9 16,1 0-3-16,0-2 9 0,0 2-6 0,-1 0 12 16,-1 0-14-16,2 0 8 0,-3 0-8 15,-1 0 5-15,2 0-10 0,-3 0 10 0,1 0-12 16,0 0 8-16,-1-1-1 0,1-1 1 0,-1 2-3 16,1 0-2-16,0 0-2 0,-1-1 9 15,1 1-2-15,-1-1 0 0,1-2 4 0,2 3 3 16,-1 0-2-16,1-1-7 0,2-1-1 0,-3 2-1 15,3-1-2-15,0 0-1 0,2-1-1 0,-1 2 1 16,3-3-2-16,2 3-2 0,-2-1 1 16,2 0-5-16,0-1-7 0,0 2 2 0,2-2 5 15,0 2 2-15,0 0-7 0,0 0 6 0,0 2 1 16,2-2-3-16,-2 0 2 0,2 3-2 0,2-2-3 16,5-1 3-16,-1 3 5 0,0 0-1 15,0 0-1-15,3-2-1 0,-3 4 0 0,0-2 3 16,-1-1-4-16,1 0 1 0,-6 1 3 0,0 0-3 15,-2-1 1-15,2-2 3 0,-2 3 2 16,2-1-7-16,0-1 9 0,-2 0-6 0,0 1 6 16,2-1 2-16,-2 1-3 0,0-1-4 0,0 0 5 15,0 0-8-15,-2-1 4 0,2 2 6 0,-2-1 8 16,0 0 0-16,0 0-3 0,-4 0 6 16,0-1-1-16,-1 1-2 0,-1-1-3 0,2 0-3 15,-2 0 0-15,-3 0 5 0,3 0-13 0,-2 0 7 16,0 0-3-16,-3 0-1 0,3 0 3 15,-3 0-6-15,1 0 2 0,0 0-3 0,-1 0-1 16,-1 0 3-16,1 0-5 0,-1 0 2 0,1 0 0 16,-1 0-3-16,2 0 2 0,-1 0-2 15,1 0-3-15,-1 0 2 0,1 0 5 0,0 0-2 16,-1 0-1-16,1 0 0 0,2-1-1 0,-3 1 0 16,1 0 0-16,-1 0-2 0,1-1 2 0,-3 1 4 15,3-1-7-15,0 1-1 0,1-1 5 0,-1 0 4 16,2-1-6-16,-1 2-2 0,1-1 2 15,0 0-3-15,1 1 2 0,1 0 5 0,2 0-2 16,-2-1-8-16,1 1 9 0,-1 0-3 0,2 0-4 16,0 0 7-16,0 0-8 0,-1 0 2 15,3 0 1-15,-2 0 2 0,0 0 6 0,0 0-9 16,2 0 8-16,-3 0-5 0,1 0 2 0,0 0-4 16,2 0 6-16,-2 0-5 0,-1 1-3 0,1-1 6 15,0 0-3-15,-2 0 3 0,2 0 2 16,-3 1-8-16,3-1 10 0,-2 1-7 0,2-1 5 15,0 0-6-15,-1 0 6 0,3 2-6 16,2-1 9-16,0 0-8 0,0 0 8 0,0 0-8 16,0 0 8-16,0 1-9 0,0 1 14 0,0-1-10 15,0-1 10-15,-2 1-8 0,-1 0 11 0,3 0-7 16,-2-1 10-16,-2 2-1 0,0 0 16 16,2-2-16-16,0 0 16 0,-3 2-14 0,3-2 5 15,0 1-8-15,-2-1 13 0,0 1-17 0,-3-1 14 16,3 0-19-16,-2 2 11 0,0-2-13 0,0 1 12 15,-1-2-12-15,1 2 15 0,-2-2-5 16,1 2 8-16,1-2-2 0,-2 1 5 0,2-1-2 16,-1 0 1-16,1 0 3 0,0 0 0 0,0 0-3 15,-1 2 0-15,1-2-5 0,0 0-1 0,-1-2 5 16,1 2-19-16,0 0 11 0,-2 0 0 16,1 0-9-16,-1 0-18 0,0 0 10 0,1-1 10 15,-1 1 3-15,2-2-28 0,-2 2 20 0,1 0-8 16,3-1 11-16,-2 0-15 0,2 1 20 15,-1-2-1-15,1 2-4 0,0 0 0 0,0-1-5 16,2-2-1-16,2 3 8 0,0 0-20 0,-3 0 15 16,5 0-2-16,-2 0 3 0,2 0-4 0,-2-1-1 15,2 1 1-15,-2 0 2 0,2 1-3 0,-2-1-12 16,-4 0 14-16,0 0 3 0,0 0 11 16,-1 0-11-16,1 0-10 0,-2 0 1 0,0 3 4 15,-3-3 4-15,1 0-4 0,0 1-6 0,-3-1 19 16,1 0 1-16,0 0 14 0,-3-1 15 0,-1 1 1 15,-1 0 3-15,-14 0 9 0,27 0-1 0,-27 0-1 16,23-3-19-16,-23 3 13 0,18 0-6 0,-18 0-4 16,15 0-7-16,-15 0-5 0,0 0-3 15,16-1-2-15,-16 1-5 0,0 0-9 0,0 0-7 16,15 0 12-16,-15 0-7 0,0 0-6 0,0 0-5 16,0 0-26-16,0 0-64 0,12-1-69 0,-12 1-101 15,0 0-57-15,0 0 12 0,0 0-35 0,0 0-23 16,0 0-68-16,0 0 48 0,-6 13-61 15,6-13-24-15,-15 12-402 0,7-5-507 0</inkml:trace>
  <inkml:trace contextRef="#ctx0" brushRef="#br0" timeOffset="10305.6">18350 4071 123 0,'0'0'82'16,"0"0"-1"-16,0 0-36 0,-13-2 11 0,13 2-11 15,0 0 19-15,0 0-8 0,0 0 4 0,0 0 1 16,-16-1 4-16,16 1-3 0,0 0 5 15,0 0 5-15,0 0 7 0,-15 3 9 0,15-3 13 0,0 0-27 16,-10 2 47-16,10-2-27 0,0 0 27 16,-12 3-11-16,12-3 10 0,0 0-1 0,0 0-16 15,-11 7 5-15,11-7-25 0,0 0 11 0,0 0-21 16,0 0 13-16,-10 5-19 0,10-5 19 16,0 0-14-16,0 0 18 0,0 0-12 0,0 0 20 15,0 0-12-15,0 0 29 0,0 0 1 16,-8 7 3-16,8-7 5 0,0 0 4 0,0 0 0 0,0 0 5 15,0 0-10-15,0 0-7 0,0 0-14 16,0 0-10-16,0 0-11 0,0 0-11 0,0 0-13 16,0 0-7-16,0 0-14 0,0 0-3 15,0 0-6-15,0 0-5 0,0 0 3 0,0 0-1 16,10 8 12-16,-10-8 18 0,0 0 5 0,19 0-2 16,-19 0-5-16,22 2 3 0,-22-2-5 0,29 0-2 15,-14 0-2-15,1 1-4 0,1-1-5 16,2 1-2-16,-1-1-1 0,1 0-4 0,1 0-1 15,3 1-2-15,-2-1-3 0,2 0 1 0,1 0-3 16,1 0 1-16,0-1-14 0,0 1 10 16,4 0 3-16,2 0-4 0,0 0 1 0,0-1 4 15,0 1-1-15,2-1-2 0,0 1-6 16,-2 0-3-16,2 0-2 0,0 0 2 0,-4 0-6 16,2 0 8-16,0 0-6 0,-2-2-3 0,-4 2 1 15,-3 0-3-15,1 0 5 0,2 0-3 0,-2 0 4 16,-3 0-1-16,1 0 0 0,2 0-3 0,-3 0 3 15,1 0-3-15,2-1 16 0,-2 0 0 0,1 1 6 16,1-2 1-16,0 2 3 0,0-1-3 16,-1-2-7-16,-1 3-2 0,2 0-3 0,-1-1 2 15,-1 1-1-15,0-1-4 0,-1-1 2 16,3 2-9-16,-4 0 3 0,1-1 0 0,1 1-2 16,-2 0 0-16,1-2-1 0,1 4-2 0,0-4 2 15,1 2-1-15,-1 0 2 0,2 0-2 16,0 0 0-16,-1-1 14 0,3 1-18 0,-2 0 14 15,2-1-17-15,-3 1 4 0,1 0 15 0,0 0-16 16,0-2 3-16,-3 2 0 0,1 0 10 0,0 0-7 16,-3 0 1-16,3 0 4 0,-2 0 2 0,-1 0-1 15,1-1-6-15,-3 1 3 0,3 0-2 16,2-3-1-16,-3 3 1 0,3 0 3 0,0 0 3 16,-1 0-6-16,1 0 3 0,0-1 2 0,1 1-8 15,-1 0 18-15,0-1-15 0,1-1 12 16,-1 2-9-16,-2 0 8 0,1 0-8 0,1 0 12 15,0 0-2-15,-1 0 5 0,1 0 2 0,0 2 4 16,-1-2 0-16,3 0 8 0,0 0-4 16,0 0 0-16,-1 0-7 0,1 1 4 0,0-1-5 15,2 0-1-15,-3 0-10 0,1 0 4 0,0 0-7 16,-3 1 0-16,-1-1-7 0,0 0 6 0,-1 0 2 16,-1 3 5-16,-3-2 5 0,1-1 23 0,-15 0 14 15,25 2 11-15,-25-2 8 0,22 0-4 16,-22 0 20-16,15 2 2 0,-15-2 7 0,0 0 16 15,18 0-16-15,-18 0 5 0,0 0-10 16,15 0 11-16,-15 0-111 0,0 0 0 0,0 0 0 16,12 0 0-16,-12 0 0 0,0 0 0 0,0 0 0 15,0 0 0-15,0 0 0 0,15 0 0 0,-15 0 0 16,0 0 0-16,0 0 0 0,0 0 0 16,0 0 0-16,0 0 0 0,0 0 0 0,0 0 0 15,0 0 0-15,14 0 0 0,-14 0 0 0,0 0 0 16,0 0 0-16,0 0 0 0,0 0 0 0,0 0 0 15,0 0 0-15,0 0 0 0,0 0 0 16,0 0 0-16,0 0 0 0,0 0 0 0,0 0-276 16,0 0-251-16,0 0-114 0,0 0-46 0,0 0 75 15,0 0 125-15,-18 3-1 0,18-3 5 16,-19 9-13-16,7-4-22 0,-1 0-410 0,-1 1-580 16</inkml:trace>
  <inkml:trace contextRef="#ctx0" brushRef="#br0" timeOffset="16281.3">20578 8174 195 0,'0'0'318'16,"0"0"-114"-16,0 0 1 0,0 0-56 0,0 0-2 16,0 0-19-16,6-8 13 0,-6 8-20 0,0 0 6 15,0 0-10-15,7-8-1 0,-7 8 10 0,0 0-29 16,0 0 3-16,8-11-11 0,-8 11 6 15,0 0-17-15,4-13 9 0,-4 13-28 0,0 0 17 16,2-17-19-16,-2 17 11 0,0 0-25 0,-2-19 17 16,2 19-23-16,-4-18 17 0,4 18-20 15,-6-16 12-15,6 16-20 0,-11-16 11 0,11 16-20 16,-14-15 14-16,6 8-21 0,-5 3 13 0,1 0-20 16,-3 0 16-16,1 1-17 0,-3 3 6 15,1-1-9-15,-3 2 14 0,3-1-19 0,-1 4 15 16,3-1-16-16,-1 1 17 0,1 0-16 0,1 3 16 15,1-2-11-15,2 2 10 0,1 3-14 0,3 0 32 16,2 0 19-16,4-10 7 0,0 26-3 16,4-12 2-16,2-1-7 0,5 2-1 0,-1 0-3 15,4 0 4-15,3 0-7 0,-1 1 3 0,1-1-7 16,2-1 6-16,-3 0-11 0,1-2 11 16,-1 0-3-16,-1 0 16 0,-1-1-7 0,-1-1 10 15,-1-1-13-15,-2 2 6 0,1-4-12 0,-1 4 19 16,-2-3-13-16,1 2 5 0,-1 1-3 15,-4-2 14-15,2 1 25 0,-2 0 2 0,-4-10-3 16,4 21-11-16,-4-21 13 0,2 20 15 0,-2-20 10 16,-4 22 3-16,4-22 0 0,-8 19-15 0,2-11-9 15,-2 2-1-15,-1-1 15 0,-1-2 3 0,0 0-22 16,-1-1-7-16,1-1-14 0,-2 0-12 16,-3-1-2-16,3-2-10 0,-1-1-4 0,-1-1-10 15,-1-1 4-15,-1-1-11 0,1-2-1 0,-1-1-7 16,-3 1-29-16,5-2 25 0,-5 0-60 15,3 0-46-15,1-1-81 0,-1 1-63 0,3 0-27 16,1-1 8-16,-1 2-36 0,5-1-64 16,8 6-45-16,-12-15-70 0,12 15-53 0,-2-16-469 15,6 7-654-15</inkml:trace>
  <inkml:trace contextRef="#ctx0" brushRef="#br0" timeOffset="24363">20121 8663 226 0,'0'0'252'0,"0"0"-33"15,0 0-46-15,-14 2 28 0,14-2-45 0,0 0 4 16,0 0-29-16,0 0-20 0,0 0-4 0,-15 1-9 16,15-1-30-16,0 0-1 0,0 0-25 0,0 0 6 15,0 0-16-15,0 0 20 0,0 0 6 0,0 0 0 16,0 0 10-16,13 4-13 0,-13-4 16 16,23 0-21-16,-9 0 12 0,5-1-20 0,-1 0 17 15,3 0-14-15,4-1 18 0,2 0-24 0,-1 1 16 16,3 0-28-16,2-1 12 0,-4 2-15 15,2-1 8-15,2 1-29 0,-6-3 21 0,0 3-18 16,0 0 14-16,-1 3-20 0,-1-2 14 0,-2-1-18 16,0 1 18-16,-3-1-29 0,1 1 28 0,-5-1-16 15,1 0 19-15,-15 0-19 0,22 2 22 16,-22-2-16-16,17 0 15 0,-17 0-16 0,0 0 19 16,0 0-21-16,0 0 20 0,0 0-25 0,0 0 21 15,0 0-19-15,-15-2 19 0,1 0-13 16,-3-2 21-16,1 2-11 0,-5 0 29 0,1-1-10 15,-1 1 16-15,0 0-15 0,1-2 12 0,-1 3-23 16,0-1 19-16,3 0-20 0,-3 0 12 16,2 2-18-16,1-1 11 0,3 1-19 0,1-1 29 15,14 1-9-15,-25-2 24 0,25 2-22 0,-17 0 19 16,17 0-28-16,0 0 19 0,-16 0-4 16,16 0-15-16,0 0 40 0,0 0 11 0,0 0 1 15,23 2 2-15,-9-2 3 0,5 1-6 0,1-1 0 16,3 0 1-16,0 0 4 0,2 0 0 0,-1 1-16 15,1-2 6-15,0 0-9 0,4 1-3 0,-4-2-7 16,0 2-3-16,-3 0 0 0,-1 0-1 16,0-1 4-16,-5-2-3 0,1 3-8 0,-17 0-4 15,27 0-4-15,-27 0 1 0,18-1-2 0,-18 1-6 16,0 0-3-16,15-1-3 0,-15 1-2 16,0 0-2-16,-21 1-8 0,5-1 5 0,-3 1-3 15,-6-1 0-15,-4 0-3 0,-2 0 4 0,-2 3-3 16,0-2-1-16,2-1 1 0,0 0-2 15,0 2 3-15,2-1-2 0,0 0-4 0,2 1 3 16,2 0-1-16,5-1-3 0,-1 0 0 0,3 0 3 16,1 2-1-16,3-2-2 0,1 1-4 0,13-2-2 15,-23 2 1-15,23-2-3 0,-12 0-1 0,12 0 1 16,0 0 6-16,0 0 3 0,0 0 2 16,0 0 0-16,23 4-5 0,-7-4 6 0,3-1 3 15,2 0 0-15,3-1-3 0,-1 1 0 16,6 0 0-16,-2-1 4 0,2-2 2 0,0 3-3 15,0-1 2-15,0 0-1 0,2 0-3 0,-4 0 3 16,1 0-4-16,-5 1 1 0,0-2-2 0,-4 2 2 16,-1 0-1-16,-1-1 3 0,-3 2-2 15,-14 0 3-15,23-1-5 0,-23 1-2 0,14-2 1 16,-14 2-3-16,0 0 3 0,0 0 1 0,0 0-1 16,-18 2 0-16,1-2 3 0,1 0-4 0,-3 1 3 15,-2-1-1-15,1 0-2 0,1 2-1 16,1-1 0-16,1 0 3 0,3-1-3 0,-1 0 3 15,15 0 1-15,-23 4-2 0,23-4 4 0,-16 0-5 16,16 0 1-16,0 0-3 0,-15 2-3 16,15-2 3-16,0 0 4 0,0 0-1 0,0 0 1 15,13 0 1-15,-13 0 2 0,29 0-4 0,-13-2 1 16,3 2 1-16,-1 0-3 0,3-4 3 16,0 4-2-16,1-1 1 0,-1 1-1 0,0-3 0 15,-3 3 2-15,1-3-1 0,0 3 4 0,-3-1-4 16,-1 0 3-16,-3-1 0 0,-12 2-4 15,23-4-1-15,-23 4-4 0,16-1 0 0,-16 1-5 0,0 0-5 16,15-3-1-16,-15 3-14 0,0 0-20 16,0 0-19-16,-13-3 3 0,13 3-2 0,-29-2-2 15,11 2 7-15,-1-2 0 0,-1 2 5 16,1 0-2-16,0 2-20 0,1-2-12 0,-1 2-17 16,1-2-6-16,1 2-28 0,0-1 12 0,1 3-24 15,1-1 0-15,1-2-31 0,0 2-12 16,3 0-25-16,-1 0-39 0,-1 2-10 0,1-1-73 0,0 0-352 15,1 0-267-15</inkml:trace>
  <inkml:trace contextRef="#ctx0" brushRef="#br0" timeOffset="27673.3">4258 5130 513 0,'-18'-3'418'15,"-1"0"-40"-15,-2 1-67 0,1-2-3 0,-1 3-34 16,2-1-8-16,1 2-33 0,3-3-7 0,1 3-32 16,14 0-29-16,-23-1-26 0,23 1 2 15,0 0 127-15,0 0 35 0,15 1 15 0,7-1 4 16,11-2-15-16,19-3-34 0,6-1-43 15,6-1 49-15,27-7-9 0,2 2-3 0,-2-2-4 16,-2 1-15-16,-2-1-10 0,-5 2-14 0,-15 1-37 16,-12 2-23-16,-1 0-20 0,-4-2-12 0,-5 3-17 15,-8 4-42-15,-8-1-73 0,0-1 0 0,-8 2 0 16,0 1 0-16,-3 2 0 0,-1-2 0 16,-3 1 0-16,-1-1 0 0,-13 3 0 0,20-3 0 15,-20 3 0-15,17-2 0 0,-17 2 0 16,0 0 0-16,16-2 0 0,-16 2 0 0,0 0 0 15,0 0 0-15,15-1 0 0,-15 1 0 0,0 0-96 16,0 0-304-16,0 0-71 0,0 0-98 0,0 0-59 16,0 0 79-16,6 7 113 0,-6-7-9 0,-8 13 21 15,2-5-13-15,-1 1 3 0,-1 1-26 16,-2 1-12-16,-1 0-276 0,1 0-334 0</inkml:trace>
  <inkml:trace contextRef="#ctx0" brushRef="#br0" timeOffset="30272.66">7867 4316 468 0,'0'0'408'0,"-12"-5"-68"0,12 5-49 16,0 0-45-16,-8-7-5 0,8 7-35 0,0 0 6 15,0 0-33-15,0 0-16 0,-8-10-40 0,8 10-7 16,12-7-22-16,2 3 11 0,11-3-11 16,12 3-1-16,13 0-9 0,8-1-10 0,8 3-14 15,35 1-6-15,5 1-12 0,3 5-8 0,7-1-4 16,2 3-6-16,6 3-25 0,2-2 19 0,0 4-18 16,0-1 15-16,0 0-15 0,-4-3 17 15,-2 2-19-15,-6-2 16 0,-7-1-19 0,-7-2 13 16,-28 2-14-16,-6-4 19 0,-12 1-20 0,0-1 17 15,-13-1-22-15,-10-2 25 0,0 4-20 16,-8-4 19-16,-1 2-13 0,1-1 10 0,-6 0-9 16,-3-1 21-16,5 2-19 0,-19-2 16 0,22 1-14 15,-22-1 12-15,21 2-19 0,-21-2 19 0,15 0-23 16,-15 0 19-16,0 0-18 0,18 2 15 0,-18-2-18 16,0 0 18-16,0 0-18 0,13 0 8 15,-13 0-41-15,0 0-11 0,0 0-50 0,0 0-13 16,14 3-40-16,-14-3 7 0,0 0-17 15,0 0-8-15,0 0-9 0,0 0-20 0,0 0 22 16,0 0-12-16,12 1-15 0,-12-1 0 0,0 0 19 16,0 0-15-16,-12 4-24 0,12-4-147 15,-19 5 105-15</inkml:trace>
  <inkml:trace contextRef="#ctx0" brushRef="#br0" timeOffset="52081.04">12775 10949 324 0,'-4'-13'450'0,"4"13"-110"15,-11-14-73-15,11 14-50 0,-12-11-16 0,12 11-13 16,-19-8-4-16,19 8 17 0,-16-9-7 0,16 9 14 16,-17-5-7-16,17 5 7 0,-12-8 7 0,12 8-12 15,0 0 17-15,-15-4 8 0,15 4 1 0,0 0 11 16,-10-5 18-16,10 5-3 0,0 0 32 0,0 0-12 15,-10-4 111-15,10 4 66 0,0 0-22 16,0 0 21-16,0 0-36 0,0 0-4 0,0-13-358 16,16 7-53-16,5-8 0 0,8 3 0 15,8-8 0-15,11 1 0 0,3-1 0 0,26-8 0 16,-3 5 0-16,3-1 0 0,-3 1 0 0,-12 6 0 16,-8 1 0-16,4 1 0 0,-9-1 0 15,5 2 0-15,-4 1 0 0,-5 0 0 0,-10 3 0 16,0 0 0-16,-8 4 0 0,-2-4 0 0,-8 6 0 15,3-2 0-15,-3 0 0 0,-5 0 0 0,3 4 0 16,-3-2 0-16,-12 3 0 0,19-6 0 16,-19 6 0-16,14-5 0 0,-14 5 0 0,0 0 0 15,15-1 0-15,-15 1 0 0,0 0 0 0,0 0 0 16,0 0-525-16,-11 12-417 0,5-3-2 0,-2 1 240 16,-2 3-11-16,-3 0-80 0,3 4-331 15,-7 2-774-15</inkml:trace>
  <inkml:trace contextRef="#ctx0" brushRef="#br0" timeOffset="53266.41">12723 12060 702 0,'-21'5'522'0,"5"-3"-85"0,-3 3-76 0,1 0-29 16,-1 0-25-16,5-1 26 0,-3 0 8 0,5 0 37 15,-3-2-7-15,3 2-13 0,12-4-12 0,-21 5-16 16,21-5-14-16,-16 4 5 0,16-4 84 16,0 0-2-16,0 0-39 0,4-13-2 0,14 1-47 15,9-7-14-15,13-6-36 0,19-10-244 0,10-2-21 16,5-5 0-16,5 2 0 0,3 1 0 0,5-1 0 15,2 2 0-15,-2-1 0 0,-2 5 0 16,-5-2 0-16,1 9 0 0,-9 2 0 0,-18 4 0 16,-7 5 0-16,-7-1 0 0,-9 7 0 0,-6 1 0 15,-5 1 0-15,-3 2 0 0,1-1 0 0,-3 3 0 16,-3-1 0-16,1-1 0 0,-3 2 0 16,-10 4 0-16,17-6 0 0,-17 6 0 0,0 0 0 15,4-7 0-15,-4 7-379 0,0 0-152 0,0 0-56 16,-17-6-35-16,17 6 72 0,-21 4 115 15,21-4 4-15,-24 5 4 0,13-1-9 0,-5 2-28 16,5 1 6-16,-5 1-439 0,6 3-537 0</inkml:trace>
  <inkml:trace contextRef="#ctx0" brushRef="#br0" timeOffset="166296.1">7074 6023 364 0,'4'-13'427'0,"-4"0"-53"0,4 1-66 16,-2 1-29-16,0 0-12 0,2-1-50 0,-2 0-2 16,-2 12-25-16,9-19-18 0,-9 19-38 0,4-14-18 15,-4 14-33-15,0 0-7 0,4-15-28 16,-4 15 0-16,0 0-12 0,0 0 9 0,6 10 7 16,-6-10 26-16,2 28 35 0,-2-7 5 15,-4 7 17-15,-2 10-9 0,0 9-9 0,-9 2-5 16,-1 1-15-16,1-1-13 0,-4 4-16 0,3-4-1 15,-7 0-23-15,3 0 0 0,-1 0-9 16,-2-4-6-16,0 0-2 0,3-3-9 0,-3-4-5 16,0-2 2-16,5-8 0 0,1-3-1 0,5-5-3 15,1-2 4-15,-1-3 4 0,6-3 14 0,-3-1-16 16,1-1-11-16,8-10 5 0,-10 9-9 0,10-9-1 16,0 0-3-16,-10-8-4 0,10 8-2 15,2-18-2-15,-2 18 5 0,4-19 3 0,-4 19-15 16,6-16-4-16,-6 16 1 0,4-9-1 0,-4 9 7 15,0 0 4-15,17 10 2 0,-11 1 8 16,0 7 1-16,4 5-2 0,-1 11 0 0,-3 4 5 16,0 10-1-16,4 6 3 0,-8 1 6 0,3 5 13 15,-3 3 45-15,2 3 15 0,-2-1 9 0,2 2 8 16,0 23 38-16,2-16-18 0,1-12 19 0,-1 0-35 16,6-3 75-16,-4 0-33 0,7-4-8 15,-5-3-19-15,7-1-8 0,-1-5-22 0,1-2-8 16,3-4-13-16,-1-3-6 0,4-5-12 0,-5-6-7 15,3-6-7-15,2-2-4 0,0-5-6 16,-5-2 1-16,1-5-13 0,1-5-86 0,3-1-101 16,0-3-133-16,0-4-184 0,-3-5-13 0,7-3-9 15,-4-4-103-15,0-2-152 0,-1-3-349 16,-3-2-763-16</inkml:trace>
  <inkml:trace contextRef="#ctx0" brushRef="#br0" timeOffset="167613.32">7661 5694 530 0,'0'0'587'0,"0"0"-121"0,0 0-54 0,0 0-51 15,0 0-33-15,0 0-26 0,0 0-11 0,0 0-31 16,0 0-22-16,0 0-37 0,0 0 5 16,0 0 26-16,0 13 41 0,-4 1-48 0,-1 0-32 15,1 2-34-15,0 2-35 0,0-1-3 0,-6 6-40 16,6-1 4-16,-5 1-16 0,1 2 16 0,0-1-44 16,2 1 19-16,-5-1-109 0,5 2-143 15,0-4-63-15,-2 2-64 0,3-4-58 0,-1 1-39 16,2-2-33-16,4-2-77 0,0-1-33 15,0-16-313-15,0 25-504 0</inkml:trace>
  <inkml:trace contextRef="#ctx0" brushRef="#br0" timeOffset="167833.56">7758 6004 339 0,'8'-14'685'16,"0"4"-118"-16,-3-1-56 0,-1 2-85 0,-4 9-15 15,8-14-20-15,-8 14-21 0,6-11-38 0,-6 11-35 16,0 0-29-16,0 0-21 0,0 0-25 15,0 0-4-15,0 0-48 0,-14 8-2 0,1 1-25 16,3 2 26-16,-2 1-64 0,-1 3 16 0,-1 2-59 16,-3 1 18-16,3 1-48 0,-5 4 25 15,3-1-46-15,1-2-81 0,1 2-131 0,1-2-125 16,1-1-29-16,1 0-7 0,1-2-38 0,4 0-22 16,4-2-40-16,-2 0-15 0,0-1-37 0,4-14-366 15,4 22-513-15</inkml:trace>
  <inkml:trace contextRef="#ctx0" brushRef="#br0" timeOffset="168147.67">7774 6210 105 0,'5'-10'601'0,"-5"10"-132"0,6-15-67 0,-6 15-49 16,0 0-32-16,4-11-33 0,-4 11-23 0,0 0-35 16,0 0-41-16,0 0-38 0,2-13-30 0,-2 13-36 15,0 0-12-15,0 0-10 0,0 0-13 16,0 0-12-16,0 0-8 0,14 1 0 0,-14-1-6 15,11 3-5-15,-11-3-1 0,18 3-7 16,-18-3 1-16,17 1 4 0,-17-1 4 0,14 1 27 16,-14-1 24-16,0 0 34 0,21-1 44 0,-21 1 40 15,0 0 27-15,15-3-5 0,-15 3 14 0,0 0-32 16,8-5 19-16,-8 5 19 0,0 0 53 16,0 0-76-16,0 0-13 0,10-6-70 0,-10 6-6 15,0 0-62-15,0 0 6 0,0 0-34 16,0 0 20-16,8 11-34 0,-8-11 25 0,0 18-99 15,0-18-119-15,5 20-151 0,-5-20-144 0,4 23-21 16,-4-12 35-16,2 2-53 0,-2-13-85 0,6 24-648 16,-4-12-886-16</inkml:trace>
  <inkml:trace contextRef="#ctx0" brushRef="#br0" timeOffset="168634.75">7652 6625 429 0,'0'0'670'16,"7"-10"-131"-16,-7 10-64 0,0 0-61 0,8-10-46 15,-8 10-10-15,0 0-16 0,0 0-41 16,0 0-49-16,0 0-32 0,0 0-10 0,0 0-25 16,0 0-9-16,0 12-23 0,0-12-28 0,0 23-22 15,0-11-21-15,-4 3 2 0,4 0-34 0,-2 3 5 16,2-2-55-16,-2 5-122 0,0-2-119 0,2 0-88 15,-2 1-72-15,2 3-77 0,-3-3-86 16,3 0-525-16,0-1-738 0</inkml:trace>
  <inkml:trace contextRef="#ctx0" brushRef="#br0" timeOffset="168851.44">7824 6835 406 0,'8'-10'727'0,"-8"10"-151"0,7-12-80 15,-7 12-86-15,8-10-22 0,-8 10-23 0,0 0-18 16,4-12-32-16,-4 12-33 0,0 0-10 0,0 0-30 16,0 0-9-16,-10 14-52 0,3-3-11 15,1-2-51-15,-4 5-7 0,0 0-25 0,-1 0 26 16,1 1-52-16,-3 3 20 0,-1 2-53 0,2-1-61 16,-3-1-129-16,3 0-79 0,-5 1-41 15,3-4-47-15,3 2-51 0,3-4-37 0,-2-1-68 16,4 0-24-16,-1-1-484 0,7-11-647 0</inkml:trace>
  <inkml:trace contextRef="#ctx0" brushRef="#br0" timeOffset="169152.88">7801 7016 4 0,'0'0'693'0,"11"-14"-169"0,-11 14-73 16,8-9-55-16,-8 9-63 0,0 0-33 0,4-9-32 15,-4 9-32-15,0 0-34 0,0 0-44 0,0 0-13 16,0 0-23-16,0 0-9 0,0 0-32 15,0 0-5-15,12 6-18 0,-12-6-6 0,7 8-15 16,-7-8 5-16,12 8-19 0,-12-8 5 0,15 10-12 16,-15-10 8-16,16 5-9 0,-16-5 16 0,15 3 35 15,-15-3 46-15,0 0 45 0,14 3 43 16,-14-3 5-16,0 0 36 0,0 0-14 0,17-3 94 16,-17 3-10-16,0 0 16 0,0 0-22 15,0 0-31-15,8-5-46 0,-8 5-46 0,0 0-44 16,0 0-37-16,0 0-31 0,0 0-17 0,0 0-20 15,0 0 0-15,10 10-15 0,-10-10-177 0,0 15-127 16,0-15-157-16,0 21-123 0,0-21-90 0,0 24 100 16,-4-10 42-16,2 1-48 0,-2-3-102 15,0 3-482-15,0 0-792 0</inkml:trace>
  <inkml:trace contextRef="#ctx0" brushRef="#br0" timeOffset="169384.57">7549 7428 290 0,'0'0'923'0,"0"0"-217"0,0 0-169 0,0 0-111 16,-12-1-81-16,12 1-75 0,0 0-40 16,0 0 4-16,0 0 3 0,0 0-10 0,-6 15-31 15,6-15-32-15,6 18-34 0,-2-8-18 0,0 4-24 16,0-3-17-16,2 4-18 0,-2-3-41 15,1 3-95-15,-1-1-74 0,2 1-86 0,-2 0-74 16,2-2-74-16,0 2-119 0,-1-1-120 0,-1-3-282 16,0 0-556-16</inkml:trace>
  <inkml:trace contextRef="#ctx0" brushRef="#br0" timeOffset="169584.46">7801 7584 622 0,'0'0'796'15,"0"0"-152"-15,0-14-134 0,0 14-50 0,0 0-39 16,0 0-18-16,0 0-38 0,-18 5-51 0,18-5-34 16,-19 15-68-16,11-6-24 0,0 3-56 15,-1 0-7-15,1 3-41 0,-2-1 1 0,1 2-76 16,1-1-82-16,2 0-94 0,-4 1-74 0,3-1-63 16,1 0-57-16,2 0-42 0,0-1-103 15,-2-3-56-15,2 1-383 0,4-12-603 0</inkml:trace>
  <inkml:trace contextRef="#ctx0" brushRef="#br0" timeOffset="169884.86">7828 7721 135 0,'0'0'707'0,"8"-8"-161"16,-8 8-95-16,0 0-54 0,7-10-50 16,-7 10-35-16,0 0-23 0,0 0-52 0,0 0-36 15,0 0-43-15,0 0-24 0,0 0-41 0,0 0-13 16,0 0-18-16,0 0-9 0,0 0-14 0,12 5-1 15,-12-5-16-15,0 0 5 0,12 6-10 0,-12-6 2 16,15 3-5-16,-15-3-1 0,12 1 3 16,-12-1 40-16,0 0 74 0,15 0 55 0,-15 0 23 15,0 0 20-15,12-5-24 0,-12 5 18 0,0 0 48 16,11-10 3-16,-11 10-30 0,0 0-38 16,0 0-46-16,6-8-53 0,-6 8-13 0,0 0-34 15,0 0-21-15,0 0-10 0,0 0-76 0,0 0-79 16,2 15-152-16,-2-15-119 0,0 23-125 15,-2-8 97-15,2 0-17 0,0 3-25 0,0-2-57 16,-2 2-82-16,2 1-418 0,-4-1-680 0</inkml:trace>
  <inkml:trace contextRef="#ctx0" brushRef="#br0" timeOffset="170171.38">7522 8333 287 0,'0'0'647'16,"-8"-5"-156"-16,8 5-83 0,0 0-65 0,-8-9-41 16,8 9-9-16,0 0-10 0,0 0-8 0,0 0-16 15,0 0-32-15,4-11-45 0,-4 11-40 16,0 0-14-16,0 0-15 0,0 0-5 0,12 5-13 15,-12-5-6-15,6 11-23 0,-6-11-8 16,9 15-12-16,-9-15-5 0,4 19-41 0,0-8-90 16,-4-11-58-16,6 21-61 0,-6-21-66 0,4 20-51 15,-4-20-76-15,9 22-66 0,-9-22-457 0,4 18-575 16</inkml:trace>
  <inkml:trace contextRef="#ctx0" brushRef="#br0" timeOffset="170353.09">7712 8410 396 0,'0'0'761'16,"9"-11"-160"-16,-9 11-77 0,8-11-57 0,-8 11-16 16,0 0-16-16,0 0-33 0,2-11-50 0,-2 11-47 15,0 0-47-15,0 0-40 0,0 0-38 0,-14 13-36 16,5-3-27-16,3 0 19 0,-6 4-35 16,3-1 8-16,3 2-121 0,-6-1-100 0,4 1-102 15,1-2-29-15,-1 2-63 0,0 0-61 16,2 0-52-16,1-2-72 0,1-2-67 0,4-11-456 15,-4 23-667-15</inkml:trace>
  <inkml:trace contextRef="#ctx0" brushRef="#br0" timeOffset="170719.44">7905 8494 496 0,'0'0'668'0,"4"-12"-143"15,-4 12-66-15,0 0-38 0,0 0-17 0,0 0 15 0,-4-7-14 16,4 7-42-16,0 0-33 0,-19 4-64 0,19-4-33 15,-16 11-61-15,16-11-16 0,-11 11-47 16,11-11-7-16,-12 14-38 0,12-14 3 0,-6 12-17 16,6-12 18-16,0 0-33 0,0 17 18 15,0-17-36-15,10 10 22 0,-10-10-34 0,19 6 4 16,-19-6-46-16,22 0 15 0,-22 0-14 0,25-3 25 16,-15 0-12-16,-10 3 7 0,23-6 10 15,-23 6-1-15,15-9 12 0,-15 9 36 0,16-8 22 16,-16 8 36-16,8-9 46 0,-8 9 34 0,7-8 36 15,-7 8 10-15,0 0 14 0,8-9-54 0,-8 9-5 16,0 0-62-16,0 0-7 0,0 0-53 16,0 0 22-16,0 0-27 0,12 4 49 0,-12-4-21 15,4 20 11-15,-2-7-36 0,3 1 13 16,-1 1-51-16,-4 1-18 0,8 0 0 0,-6 1-90 0,4-1-208 16,1 0-125-16,1-1-173 0,0-2-149 15,2 0 18-15,-1-1-1 0,-1-2-724 0,-2-2-1140 16</inkml:trace>
  <inkml:trace contextRef="#ctx0" brushRef="#br0" timeOffset="172490.98">8736 5748 407 0,'0'0'495'0,"0"-15"-97"16,0 15-66-16,0 0-62 0,4-15-55 0,-4 15-53 15,0 0-37-15,0 0-25 0,0 0-24 0,0 0-9 16,0 0 5-16,0 0-1 0,0 0 10 15,-4 21-17-15,4-21 12 0,4 25-6 0,0-12 20 16,-2-1 7-16,6 0 11 0,1 1 10 0,-1-3 4 16,2-1 5-16,3-1-13 0,-3-3-6 15,6-1-29-15,-5 0-7 0,5-2-16 0,-16-2-5 16,27-2-6-16,-17-2-6 0,-1 0-8 0,1-1-2 16,-2-3-4-16,-8 8-22 0,9-17-10 15,-9 17-44-15,0-17-48 0,0 17-45 0,0-17-66 16,0 17-50-16,-9-15-70 0,9 15-93 0,-4-11-85 15,4 11-239-15,0 0-329 0</inkml:trace>
  <inkml:trace contextRef="#ctx0" brushRef="#br0" timeOffset="172857.36">9114 5804 475 0,'0'0'593'15,"0"0"-161"-15,4 12-69 0,-4-12-43 0,0 0-26 16,-4 18-19-16,4-18-21 0,-6 16-17 0,6-16-32 15,-9 22-34-15,9-10-27 0,-4-1-15 16,0 3-35-16,0 1-18 0,2 0-13 0,0 0-4 16,0 0-24-16,2-2 6 0,-4 0-17 0,4-13-2 15,0 21-8-15,0-21 15 0,-4 16-8 16,4-16 23-16,0 0 53 0,0 14 13 0,0-14-16 16,0 0-18-16,0 0-13 0,-5-13-4 0,5 13-9 15,-4-26 0-15,4 9-7 0,0-3 0 0,4 0-10 16,1-1-6-16,-1-5-7 0,2 2-6 15,2-1-4-15,5 1 0 0,-3 2-4 0,2 0 0 16,-1 3-5-16,1 1-5 0,0 6 5 0,-1 0-4 16,1 2-1-16,-6 4 0 0,7 0 3 15,-13 6 12-15,10-6-1 0,-10 6 5 0,0 0 14 16,0 0-2-16,13 9 2 0,-13-9-7 0,-5 14 1 16,-3-6-9-16,6 3 5 0,-6 2-23 15,0-1-96-15,-3 2-110 0,-1-3-87 0,-3 8-76 16,3-3-108-16,-3-1-150 0,-1 3-410 0,1-2-692 15</inkml:trace>
  <inkml:trace contextRef="#ctx0" brushRef="#br0" timeOffset="174009.27">9064 6911 369 0,'-4'-18'413'16,"4"18"-62"-16,-4-15-36 0,4 15-27 0,-6-12-13 15,6 12-42-15,-17-11-2 0,17 11-40 0,-18-7-9 16,3 7-25-16,-1 0-21 0,1 3-13 16,-1 0-14-16,1 3-15 0,-3 0-16 0,-1 2-21 15,2 0-2-15,-1 2-11 0,3-2-9 16,3 3-7-16,-2 0-5 0,1-2-5 0,5 1-3 15,0-1-6-15,1 1-2 0,3-1-1 0,4-9 0 16,-4 15 2-16,4-15-3 0,4 10 0 16,-4-10 2-16,15 7-1 0,-15-7-4 0,20-2 3 15,-5 0-4-15,-3-4 5 0,3 1 2 0,-3-5-2 16,3-1-6-16,-1-4 3 0,3 0 0 0,-7-5 4 16,6-2-8-16,-5-1 6 0,1-4 1 15,-1-6-1-15,-3 9-4 0,0-4 6 0,0 4 3 16,-1 1 20-16,-3 1-4 0,0 6 13 0,-4-1-10 15,4 4 4-15,0 0-18 0,-4 13 1 0,0-18-12 16,0 18 1-16,0 0-6 0,0 0 4 16,-8 17-2-16,0-3 8 0,1 5-10 0,3 4 8 15,0 1-4-15,0 4 10 0,0-1-16 0,4 0 8 16,0-1-5-16,4 2-2 0,0-3 2 0,0 0-1 16,2-3-16-16,7-1-12 0,-5-5 0 15,2-1-1-15,3-4 4 0,-3-1 8 0,3-1-2 16,-1-6 11-16,2 1 5 0,-14-4-2 0,23 3 6 15,-23-3 3-15,19-3 13 0,-19 3-4 0,12-4 5 16,-12 4 6-16,11-5 7 0,-11 5 2 16,0 0-3-16,8-7-8 0,-8 7-3 0,0 0-13 15,0 0 6-15,0 0-6 0,0 0-7 16,0 0-3-16,0 0 2 0,0 0 0 0,0 0 0 16,0 0-8-16,12 7-6 0,-12-7-2 0,0 0 3 15,11 9 0-15,-11-9 0 0,12 8 0 0,-12-8 8 16,19 0-2-16,-19 0 4 0,18-1 3 0,-18 1 5 15,21-7-1-15,-15 2 3 0,2-2 1 16,1 0-2-16,-5-2 2 0,-4 9-3 0,10-21 3 16,-10 21-1-16,0-24 1 0,-4 13-4 0,0-3 12 15,0 3-11-15,-3 1 12 0,3 0-12 16,-4 0 5-16,-2 5-7 0,1-2 10 0,9 7-15 16,-14-7 10-16,14 7-10 0,-21 0 11 0,21 0-14 15,-18 7 9-15,9 1-7 0,3-1 6 16,2 4-3-16,0 0-3 0,4-11-15 0,0 23-17 15,0-23-1-15,4 24-9 0,0-13 2 0,2-1-2 16,7-1-1-16,-5-2 4 0,2 0-12 0,-1-3 24 16,1-1-11-16,-10-3 21 0,25 1 3 15,-25-1 0-15,23-2 6 0,-13-1 0 0,2-3 2 16,-1 0 3-16,1-1 0 0,-4-1 4 16,3-1-5-16,-3 0 7 0,0 0-1 0,-2 1 1 0,3-1 1 15,-9 9-2-15,12-10 0 0,-12 10-3 16,6-10 3-16,-6 10-5 0,0 0 0 0,9-8 3 15,-9 8-4-15,0 0 5 0,0 0 1 16,0 0-1-16,10 10 2 0,-10-10 1 0,4 10 2 16,-4-10-16-16,8 13 18 0,-8-13-12 0,13 12 21 15,-13-12 22-15,10 10 12 0,-10-10 12 0,12 10 7 16,-12-10-6-16,15 5-5 0,-15-5-1 0,8 3-14 16,-8-3-5-16,0 0-7 0,19-3-5 15,-19 3-6-15,14-7-29 0,-14 7-48 0,17-10-29 16,-17 10-33-16,14-10-42 0,-14 10-20 15,13-10-31-15,-13 10-55 0,8-8-5 0,-8 8-40 16,0 0-47-16,10-10-213 0,-10 10-137 0</inkml:trace>
  <inkml:trace contextRef="#ctx0" brushRef="#br0" timeOffset="174229.09">9647 6882 223 0,'0'0'474'0,"0"0"-89"0,0 0-66 15,0 0-44-15,0 0-32 0,0 0-32 0,15 3-13 16,-15-3-5-16,0 0-15 0,0 0-28 15,8 5-23-15,-8-5-23 0,0 0-18 0,8 7-13 16,-8-7-11-16,11 8 1 0,-11-8 8 0,4 7 6 16,-4-7-3-16,8 11-14 0,-8-11-7 15,4 9-14-15,-4-9 1 0,6 8-11 0,-6-8 3 16,0 0-4-16,13 7 11 0,-13-7-9 0,0 0 5 16,22-1-16-16,-9-3 5 0,-3 2-13 15,3-1 4-15,1-2-18 0,-2 0-46 0,3 1-82 16,-3 1-97-16,-1-2-151 0,5 1-212 0,-5 3-243 15,-11 1-451-15</inkml:trace>
  <inkml:trace contextRef="#ctx0" brushRef="#br0" timeOffset="175814.8">8915 7919 438 0,'0'0'322'0,"0"0"-33"0,0 0-55 16,9-6-23-16,-9 6-16 0,14-12-23 16,-6 4-38-16,3-1 6 0,1-1-38 0,-3 1-10 15,5-3-26-15,-2 1-4 0,3-4-31 0,3 0 17 16,-5 0-23-16,5-2-8 0,-5 0 24 16,1-1 4-16,-1-3-7 0,-3 0-6 0,2-2 4 15,-5-3-13-15,1 1 7 0,-4-1-10 0,0 2 26 16,0 1 9-16,-4 3 12 0,0 1-2 15,0 1-4-15,0 1-10 0,0 3-4 0,-4 1-12 16,0 3-7-16,4 10-5 0,-14-12-14 0,14 12 1 16,-17 2 10-16,7 6-13 0,1 4 12 0,1 2-16 15,-2 2 11-15,2 4-11 0,-1 0-1 0,1 4 2 16,2-2-2-16,2 4 0 0,0 0-1 16,-1-4 1-16,5 1-12 0,0 0 15 0,0-1-13 15,5-2 13-15,-1-1-18 0,0-1-15 16,2-3-28-16,2-1 3 0,1-2-22 0,3-4 7 15,2-4-24-15,1-4 7 0,1 0-6 0,-1-4 8 16,1-3 10-16,3-1 3 0,-4-1 18 0,-3-1 15 16,2 2 0-16,-1-2 10 0,-3 3 6 15,3-1 11-15,-5 1 13 0,-2 0 4 0,-6 7-5 16,12-9 2-16,-12 9-10 0,15-8 12 0,-15 8-10 16,8-7 0-16,-8 7-2 0,0 0 7 0,8-6-2 15,-8 6-3-15,0 0 0 0,0 0 3 16,11-7-1-16,-11 7 11 0,0 0 0 0,8-8 7 15,-8 8-3-15,8-10 24 0,-8 10 10 0,11-14 4 16,-11 14-1-16,8-18 3 0,-4 6 3 16,2 2 0-16,3-3 10 0,-5 1-22 0,0 0 10 15,0-1-16-15,0 3 24 0,-4 10-17 0,10-18 4 16,-10 18-22-16,5-14 11 0,-5 14-24 0,4-10 5 16,-4 10-23-16,0 0 12 0,0 0-15 15,0 0 22-15,0 0 13 0,4 18 29 0,-4-3 21 16,-4 2 8-16,4 2 21 0,0 3-1 0,-4 4-1 15,-1 2-3-15,-3-1-9 0,2 2-5 16,2-2-10-16,-4-1-15 0,-3 1-11 0,3-1-10 16,0-3-8-16,-3 0-9 0,3-4-3 0,0-1-48 15,4-3-43-15,-3-3-49 0,-1 1-49 16,4-4-107-16,4-9-107 0,-4 8-147 0,4-8-378 16,0 0-547-16</inkml:trace>
  <inkml:trace contextRef="#ctx0" brushRef="#br0" timeOffset="176000.61">9759 7448 183 0,'10'-13'689'0,"-2"2"-189"0,-1 3-113 15,-7 8-62-15,0 0-28 0,0 0-15 16,0 0-10-16,0 0-27 0,0 17-17 0,-2-4-21 16,-3 2-28-16,1 1-39 0,0 2-23 15,0 2-29-15,0-1-9 0,2 3-19 0,-6 1-51 16,3 2-84-16,1 0-76 0,4-1-80 0,-4-4-98 15,-2 2-119-15,2-1-504 0,0-4-609 0</inkml:trace>
  <inkml:trace contextRef="#ctx0" brushRef="#br0" timeOffset="176117.3">9616 7766 335 0,'0'0'651'0,"0"-18"-151"0,0 18-109 15,4-18-84-15,1 6-71 0,5 2-37 0,2-3-48 16,3 1-21-16,1-3-40 0,7 1-75 0,0 2-127 15,-1-1-155-15,1 2-162 0,0 1-268 0,0-1-263 16</inkml:trace>
  <inkml:trace contextRef="#ctx0" brushRef="#br0" timeOffset="177116.09">8953 8712 206 0,'-15'5'505'0,"15"-5"-103"0,0 0-80 15,0 0-41-15,-10 5-29 0,10-5-24 0,0 0-20 0,0 0-23 16,0 0-23-16,0 0-30 0,0 0-25 16,0 0-21-16,0 0-13 0,10-11-16 0,3 4-7 15,-3-2-10-15,2-1-8 0,3-1-6 0,1-2-7 16,-1-2 2-16,-1 0-6 0,3-3 0 16,-7-1-5-16,3-2 0 0,-3 1 6 0,-2-3-5 15,0 1 3-15,-3 2 2 0,-5-1 10 0,0 4-1 16,0 0 3-16,-5 2-9 0,-3 0-3 0,2 4-4 15,-2 4 0-15,-5-1-6 0,-1 6 5 16,1 0-5-16,-1 4 3 0,2 0-4 0,-3 1 0 16,3 4-4-16,1-2 0 0,3 3-1 15,-4-1 0-15,10 1-6 0,2-8 3 0,-9 17-4 16,9-17 5-16,9 16-8 0,1-12-14 0,-2 2-17 16,7-2-8-16,1-2-5 0,-1-1 0 0,3-1 2 15,-1 0 1-15,1-2 4 0,-1 1 14 0,2-3 6 16,-5 2 6-16,-2-2 7 0,3 2 5 15,-7-3 5-15,7 1 9 0,-15 4 17 0,16-9 3 16,-16 9 18-16,15-10-14 0,-15 10 6 16,12-10-10-16,-12 10 2 0,6-7-13 0,-6 7 4 15,0 0-12-15,9-6 3 0,-9 6-14 0,0 0 7 16,0 0-12-16,12-7 8 0,-12 7-6 16,0 0 13-16,0 0-14 0,0 0 2 0,10-2-1 15,-10 2 6-15,0 0-2 0,0 0 4 0,0 0 0 16,17 0 2-16,-17 0 11 0,0 0 16 15,0 0 22-15,0 0 22 0,14-2 14 0,-14 2 34 0,0 0 7 16,0 0 9-16,0 0 12 0,11-4-5 16,-11 4-18-16,0 0-24 0,0 0-21 0,0 0-18 15,0 0-16-15,0 0-16 0,0 0-9 0,0 0-4 16,0 0-3-16,8 8-3 0,-8-8-5 16,0 0 4-16,0 23-5 0,0-23-18 0,-4 20-49 15,4-20-35-15,-4 21-42 0,4-21-34 0,-2 22-34 16,2-22-62-16,-5 21-30 0,5-21-42 15,-4 19-80-15,4-19-38 0,-4 13-296 0,4-13-343 16</inkml:trace>
  <inkml:trace contextRef="#ctx0" brushRef="#br0" timeOffset="177485.41">9374 8442 131 0,'0'0'473'16,"13"-17"-101"-16,-13 17-84 0,8-15-63 0,-8 15-50 15,10-15-30-15,-10 15-43 0,9-12-20 16,-9 12-81-16,14-10-42 0,-14 10-51 0,17-8-33 15,-17 8-3-15,10-3 24 0,-10 3-10 0,0 0 40 16,17 2-7-16,-17-2 35 0,0 0 1 0,0 0 64 16,6 9 14-16,-6-9 64 0,-6 7 20 0,6-7 37 15,-13 12 11-15,13-12 6 0,-14 11-3 16,14-11-30-16,-17 12-13 0,17-12-26 0,-14 10-16 16,14-10-17-16,-9 10-17 0,9-10-7 0,0 0-3 15,-8 9-12-15,8-9-2 0,0 0-1 16,8 7-10-16,-8-7-8 0,13 1-5 0,-13-1 0 15,14 0-2-15,-14 0 5 0,13 0 1 0,-13 0 8 16,0 0 41-16,18-2 31 0,-18 2 20 16,0 0 15-16,0 0-7 0,0 0-10 0,11 1-15 15,-11-1-20-15,0 0-14 0,0 0-16 0,-7 13-2 16,7-13-11-16,-8 15-3 0,0-4-1 16,2 0-12-16,-3 3-3 0,5 0-42 0,-4 0-56 15,4 1-25-15,2 0-49 0,-2-1-40 0,4 0-24 16,0-14-66-16,0 20-3 0,0-20-31 0,8 14-306 15,-8-14-191-15</inkml:trace>
  <inkml:trace contextRef="#ctx0" brushRef="#br0" timeOffset="177883.93">9670 8433 458 0,'8'-18'392'0,"-2"3"-43"16,3 0-34-16,-5 0-6 0,4 1-30 0,-6 0-7 15,2 2-31-15,0 1-34 0,-4 11-44 16,9-18-32-16,-9 18-38 0,4-12-14 0,-4 12-22 15,0 0-8-15,0 0-13 0,0 0-4 0,0 0-5 16,0 0 0-16,0 0-7 0,0 0-3 0,0 20-7 16,0-20 3-16,-4 18-5 0,4-18 3 0,-4 16-5 15,4-16-2-15,0 17 1 0,0-17-1 16,0 0-44-16,-5 17-17 0,5-17-25 0,0 0 26 16,0 0-2-16,5 13 28 0,-5-13-6 15,0 0 20-15,0 0-8 0,22-2 15 0,-22 2-3 16,17-9 19-16,-17 9-6 0,18-8 20 0,-7 1-8 15,-3 1 18-15,4-2-19 0,-1 3 15 0,-3-1-21 16,7-2 9-16,-7 1-10 0,0-1 7 0,2 1-9 16,-1 1 12-16,3-1-13 0,-6-1 16 15,3-1 13-15,-1 1 27 0,-2 0 18 0,2-1 9 16,-4 1 25-16,-4 8-4 0,11-17 9 0,-11 17-21 16,8-15 14-16,-8 15-18 0,4-10-9 15,-4 10-21-15,0 0-7 0,0 0-21 0,4-12-11 16,-4 12-34-16,0 0-30 0,0 0-45 0,0 0-59 15,-8 10-45-15,8-10-76 0,-10 17-103 16,6-8-79-16,-1 3-465 0,-3-1-560 0</inkml:trace>
  <inkml:trace contextRef="#ctx0" brushRef="#br0" timeOffset="177984.69">9904 8360 318 0,'8'11'650'0,"-8"-11"-137"16,0 0-111-16,14-2-67 0,-14 2-86 15,23-8-39-15,-6 3-51 0,1-3-26 0,5 0-111 16,4-2-133-16,4-1-181 0,0 1-521 15,2-1-422-15</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7T03:10:20.831"/>
    </inkml:context>
    <inkml:brush xml:id="br0">
      <inkml:brushProperty name="width" value="0.05292" units="cm"/>
      <inkml:brushProperty name="height" value="0.05292" units="cm"/>
      <inkml:brushProperty name="color" value="#FF0000"/>
    </inkml:brush>
  </inkml:definitions>
  <inkml:trace contextRef="#ctx0" brushRef="#br0">3942 12021 262 0,'0'0'639'0,"-17"-6"-157"0,17 6-87 0,-18-6-49 16,18 6-57-16,-19-6-18 0,19 6-5 0,-16-5-7 15,16 5 9-15,-15-5-43 0,15 5-22 16,0 0-55-16,-12-5-29 0,12 5-30 0,0 0-21 16,0 0-17-16,0 0 39 0,0 0 67 0,0 0 27 15,25 0 29-15,-5 0-4 0,5 0-12 16,6 0-7-16,10-3 55 0,11-3 15 0,4 0-17 15,4-2-2-15,23-3 10 0,-1-4-21 0,1 2-44 16,2-4-17-16,-5 2-39 0,1 0-8 0,-17 0-34 16,-6 5 5-16,-4-3-34 0,-3 2-3 15,-3 2-21-15,-11-1 8 0,-2 5-22 0,-8-1 12 16,-4 1-4-16,-2 1 4 0,-3 0-29 0,-3 2-4 16,-1-2 0-16,-2 2 0 0,-12 2 0 0,17-4-110 15,-17 4-166-15,0 0-149 0,0 0-173 16,0 0-113-16,0 0 3 0,0 0 59 0,-17 10-87 15,7-6-529-15,-2-1-908 0</inkml:trace>
  <inkml:trace contextRef="#ctx0" brushRef="#br0" timeOffset="13057.89">7307 11961 242 0,'0'0'579'16,"-18"2"-116"-16,18-2-61 0,-17 0-82 0,17 0-38 15,0 0-58-15,-14 2-10 0,14-2-37 0,0 0-4 16,0 0-26-16,0 0-2 0,-17-2-37 0,17 2 17 16,0 0 26-16,13-5 64 0,1 1 19 0,11-1 8 15,20-6 16-15,11-1-26 0,31-6-15 16,6-1-24-16,8 1-24 0,3 5-39 15,3-1 64-15,3 6-10 0,1 2-22 0,-3 2-20 16,-1 4 17-16,-3 0-41 0,-5 4 16 0,0 0-34 16,-6 2 15-16,-21-2-22 0,-10 1-11 0,2 2-2 15,-6-4-12-15,-4 2 5 0,0-1-10 0,-13-1 2 16,-6 0 3-16,-4 0 13 0,-2-1 10 16,-8 1 21-16,2-1 46 0,-9 0 8 0,3-2-125 15,-3 0-41-15,1 3 0 0,-15-3 0 0,20 3 0 16,-20-3 0-16,15 2 0 0,-15-2 0 0,0 0 0 15,0 0 0-15,0 0 0 0,0 0-157 16,0 0-391-16,0 0-115 0,0 0-58 0,0 0 43 16,-15 6 128-16,15-6-3 0,-24 5-46 0,13-1-77 15,-7 2-273-15,5-1-608 0</inkml:trace>
  <inkml:trace contextRef="#ctx0" brushRef="#br0" timeOffset="31192.03">7820 11742 415 0,'-10'7'399'0,"1"-1"-87"0,-3 1-63 0,6 0-13 15,6-7-27-15,-19 10 6 0,19-10-31 0,-8 10 9 16,8-10-33-16,-13 3 11 0,13-3-32 16,0 0 2-16,-10 8-28 0,10-8 12 0,0 0-26 15,0 0 18-15,-8 6-17 0,8-6 5 0,0 0 31 16,0 0 7-16,10-10-9 0,3 1-14 16,1-3-13-16,7-13-9 0,10 0-1 0,2-6-8 15,21-18-10-15,-1 2-9 0,5-4-10 0,4-5-5 16,6-1-9-16,1-2-6 0,1-2-11 0,2 1 0 15,1 3-10-15,-1 0 1 0,-6 5-3 0,2 3-11 16,-8 4 0-16,2 2 3 0,-18 10-8 16,-7 6-18-16,-2 2-24 0,-4 1-24 0,-4 6-3 15,-4-1 1-15,-5 4-2 0,1 3 7 0,-7 2 5 16,-1-2 7-16,-3 1 7 0,0 0 10 16,-8 11 13-16,6-16 0 0,-6 16 5 0,-4-15-4 15,4 15 2-15,-14-11 0 0,3 8 6 16,-1-1 7-16,-2 2-1 0,-3 2-1 0,-2 0 3 0,3 2 0 15,-3 2 5-15,5-4 1 0,-5 2 4 16,7 0-4-16,-3-2-3 0,15 0-4 0,-16 3 1 16,16-3 1-16,0 0 0 0,0 0 4 0,0 0-4 15,12 8 2-15,3-8 2 0,5-1 2 16,9-2-4-16,2-1 2 0,9 1 5 0,1-1-4 16,-2 0 7-16,7 0-10 0,-9 1 7 0,2-1-11 15,-8 3 9-15,-4 0-5 0,-4 0 9 16,-5 3-1-16,1-1 20 0,-11 5 0 0,-8-6-2 15,8 16-6-15,-12-4 2 0,-8 2-6 0,-3 2-8 16,-3 3-13-16,-9 2-60 0,-4 3-54 0,0-2-52 16,-4 1-67-16,8-5-62 0,-2 0-59 15,8-3-57-15,-1-2-51 0,7-2-304 0,3-4-363 16</inkml:trace>
  <inkml:trace contextRef="#ctx0" brushRef="#br0" timeOffset="32327.95">9445 9975 427 0,'0'0'527'0,"2"-16"-119"0,-2 16-53 16,0 0-69-16,0-16-22 0,0 16-45 15,0 0-1-15,0 0-15 0,0 0-7 0,0 0-6 16,0-15-30-16,0 15-16 0,0 0-28 0,0 0 17 16,0 0 6-16,0 0 11 0,0 15-1 15,0-15-4-15,0 24 1 0,0-9 9 0,0 3-5 16,0 1-4-16,0 1-27 0,0 2-1 0,0 1-29 15,0-2-3-15,0 2-29 0,-2 2 4 16,2-2-24-16,0 0 2 0,0-2-18 0,0-1 13 16,0 0-20-16,0-1 11 0,0-1-87 0,0-1-59 15,0-4-83-15,0-13-63 0,0 26-54 0,0-26-42 16,2 20-38-16,-2-20-73 0,0 0-78 16,4 11-372-16,-4-11-573 0</inkml:trace>
  <inkml:trace contextRef="#ctx0" brushRef="#br0" timeOffset="32613.22">9773 9895 354 0,'9'-12'706'16,"-3"4"-156"-16,-6 8-112 0,8-15-100 0,-8 15-66 16,8-11-48-16,-8 11-9 0,0 0 11 0,0 0 39 15,0 0 27-15,0 0-28 0,0 19-28 0,-4-2-16 16,-4 0-29-16,-2 9-16 0,1 5-5 15,-3 1 12-15,-3 2-22 0,1 7 14 0,-3-2 18 16,-1 2 23-16,1 0-60 0,-1-1 4 0,-1-1-57 16,5 0 8-16,-7-2-48 0,7-5 15 15,1 0-43-15,-1-2 20 0,-3 0-33 0,7 0-15 16,-3-6-125-16,3 0-89 0,2 0-125 16,-1-3-140-16,3-4 76 0,2 1-46 0,0-3-20 15,4 2-30-15,0-17-46 0,0 21-42 0,0-21-292 16,12 12-504-16</inkml:trace>
  <inkml:trace contextRef="#ctx0" brushRef="#br0" timeOffset="32912.06">9765 10373 212 0,'4'-12'595'0,"-4"12"-118"16,4-19-97-16,-4 19-35 0,-4-13-39 0,4 13-23 15,-4-9-9-15,4 9-8 0,0 0-29 0,-14-8-20 16,14 8-39-16,0 0-26 0,0 0-42 0,-13 4-11 15,13-4-21-15,0 0 3 0,-4 15-2 0,4-15-3 16,4 15 16-16,4-8 2 0,5-1-4 16,-3 1-1-16,5-4-4 0,1 0 5 0,7-2 8 15,-4-2 26-15,3 0-6 0,-1-1 23 0,-2-1-22 16,-1 0 55-16,-5 1 24 0,1 0 82 16,3 0 15-16,-17 2-36 0,14-9-44 0,-14 9-56 15,4-14-21-15,-4 14-27 0,-8-14-37 16,0 6-25-16,-3 1-27 0,-1-1-95 0,-3 3-96 15,3 0-71-15,-2 0-128 0,-1 3-119 0,-1 1-87 16,1 2 134-16,-1 1-22 0,-3 6-27 0,0 3-67 16,-1 4-96-16,1 3-299 0,-4 6-607 15</inkml:trace>
  <inkml:trace contextRef="#ctx0" brushRef="#br0" timeOffset="45421.04">10788 11792 13 0,'-12'-1'560'0,"12"1"-139"0,0 0-82 0,-15-2-80 15,15 2-2-15,0 0-31 0,-16-2 14 0,16 2-25 16,0 0 28-16,0 0-11 0,-19 0-21 0,19 0-15 16,0 0-20-16,0 0-20 0,0 0-16 15,-14 0-21-15,14 0-23 0,0 0-4 0,0 0-15 16,0 0-6-16,0 0-17 0,0 0-2 0,0 0-8 16,0 0 3-16,0 0 7 0,0 0 15 0,0 0 9 15,6-8 0-15,-6 8-2 0,21-4 1 16,-7-1-1-16,5 2-12 0,1 1-5 0,-1-1-13 15,4 2-6-15,0-2-10 0,-1 3-1 16,1-1-2-16,4 1-9 0,-2 0 0 0,4 1-6 16,-3-1 1-16,5 3-3 0,0-3-1 0,5 1-4 15,-3-1 3-15,2 0-6 0,6 3 5 0,-2-3-1 16,3 0 3-16,-3-3-4 0,2 3-2 16,1 0 0-16,-3 0 1 0,-4-1 0 0,-2 1-1 15,-2 0 0-15,0-3-3 0,0 3 4 0,0 0-1 16,-8 0-2-16,0-1 1 0,0 1-1 0,-5-2 5 15,3 2 5-15,-3 0 5 0,1-1 7 16,-2 1-3-16,-3-4 0 0,5 4-3 0,-1-1 22 16,-5-1-21-16,5 0 21 0,-3 0-14 0,-3 1 14 15,3-1-24-15,-15 2 27 0,20-3-29 16,-20 3 41-16,19-2-9 0,-19 2 50 0,16 0-31 16,-16 0 36-16,0 0-43 0,15-4 25 0,-15 4-50 15,0 0 29-15,0 0-40 0,14-1 28 0,-14 1-39 16,0 0 40-16,0 0-36 0,0 0 37 15,13-2-35-15,-13 2 35 0,0 0-39 0,0 0 36 16,0 0-30-16,0 0 34 0,0 0-37 0,0 0 28 16,14-3-38-16,-14 3 28 0,0 0-35 0,0 0 31 15,0 0-34-15,0 0 29 0,0 0-32 16,0 0 29-16,0 0-35 0,0 0 36 0,0 0-36 16,13-1 32-16,-13 1-30 0,0 0 34 15,0 0-31-15,0 0 34 0,0 0-34 0,0 0 25 16,0 0-28-16,0 0 34 0,0 0-28 0,0 0 30 15,0 0-27-15,0 0 25 0,0 0-32 0,0 0 5 16,0 0-135-16,0 0-80 0,0 0-140 0,0 0-185 16,0 0 31-16,0 0-108 0,-15 3-223 15,3 0-362-15,-5-1-849 0</inkml:trace>
  <inkml:trace contextRef="#ctx0" brushRef="#br0" timeOffset="54586.03">10945 11841 126 0,'-16'3'304'0,"16"-3"-114"0,0 0-12 0,0 0-51 15,-15 0 45-15,15 0-10 0,0 0 38 0,0 0-1 16,0 0-8-16,0 0 21 0,-14 0-28 0,14 0 16 16,0 0-21-16,0 0 22 0,0 0-9 0,0 0-6 15,0 0 4-15,0 0-2 0,0 0 0 16,-12-4-9-16,12 4-11 0,0 0-15 0,0 0-13 15,0 0-23-15,0 0-24 0,0-16-16 16,8 3-18-16,2 0-8 0,3-6 10 0,5-10 16 16,9-2 4-16,4-3 4 0,0-2-10 0,2-2-6 15,17-10-15-15,-1-2 0 0,-1 2-19 16,1-2 10-16,1 5-17 0,-9 6 6 0,9-8-15 16,-11 9 1-16,-1 8-9 0,-7 1 6 0,4 2-12 15,-4 2 11-15,-9 4-15 0,1 2 13 0,-4 4-10 16,-3 0 13-16,-5 6-11 0,3-2 11 15,-6 4-10-15,1-3 14 0,3 2-7 0,-12 8 18 16,10-12-26-16,-10 12 16 0,9-12-23 0,-9 12 20 16,0 0-30-16,0-14 4 0,0 14-39 0,-13-11 4 15,13 11-4-15,-23-8 3 0,13 4-9 16,-6 1 1-16,1 3 10 0,-1-2 6 0,-3 2 7 16,0 0 2-16,3 0 4 0,-7 2 4 0,5 0 5 15,-1-1 2-15,2 2 2 0,-1-2 4 16,3 0-4-16,-1 2-1 0,16-3-1 0,-23 3-8 15,23-3-3-15,-14 0-5 0,14 0 11 0,0 0-3 16,0 0 9-16,0 0 7 0,10-7-6 0,2 2 9 16,7-1-6-16,8-2 6 0,4-2 1 0,6 0 0 15,-2 1 2-15,11-3-4 0,-11 1 0 16,0 2 1-16,-2 1 2 0,-6 1 1 0,-2 1-8 16,-3 1 6-16,-3 2 0 0,-5-2 2 0,3 2 14 15,-3 0 16-15,-14 3 21 0,19-3 16 16,-19 3 11-16,17 2 8 0,-17-2-5 0,0 0-9 15,4 16 17-15,-8-7-19 0,-5 3 10 16,1 1-43-16,-6 4 19 0,1 2-36 0,-5-3 19 16,5 4-37-16,-5 0-4 0,7-3-132 0,-5 1-104 15,1 1-16-15,7-7-59 0,0 3-55 0,-3-3-22 16,7 2-2-16,4-14-23 0,0 16 7 16,0-16-42-16,0 0-399 0,17 2-469 0</inkml:trace>
  <inkml:trace contextRef="#ctx0" brushRef="#br0" timeOffset="54870.37">12082 10587 683 0,'9'-24'573'0,"-7"3"-119"0,-4 2-53 15,-3 4-87-15,-3 3-26 0,2 1-6 16,-6 4-12-16,-1 2 18 0,-1 1 11 0,-3 3-26 16,-1 2-23-16,3 0-33 0,3 2-46 0,-3-1-28 15,3 1-40-15,12-3-13 0,-19 7-20 0,19-7 3 16,0 0 1-16,4 17 8 0,5-11-13 15,5 1 15-15,3-2-13 0,5-2 39 0,7-3-12 16,2 0 15-16,0-3-48 0,7-2 26 0,-3 1-46 16,-8-2 27-16,-1-2-39 0,-3 3 29 15,-2-2-35-15,-3 0 28 0,-7-3-45 0,1 0 19 16,-6-1-93-16,-6-3-28 0,-2 1-72 0,-6 1-56 16,-2-1-75-16,-11 4 8 0,-2 2-54 15,-4 2-52-15,-6 5-50 0,-18 5-86 0,-5 4-106 16,-29 13-291-16,0 4-577 0</inkml:trace>
  <inkml:trace contextRef="#ctx0" brushRef="#br0" timeOffset="56967.32">2369 12491 593 0,'-19'-2'380'15,"3"0"-15"-15,1-4-76 0,3 5-16 0,0 0-58 16,12 1-28-16,-23-5-37 0,23 5-20 0,-15-3-36 16,15 3-9-16,0 0-28 0,-12-6-6 15,12 6-18-15,0 0 4 0,10-11-17 0,3 6 7 16,3-1-10-16,7-1-5 0,4 2-110 0,2-3-19 16,4 2-98-16,2 1-41 0,-2 3-70 15,-2-2-310-15,-2 8-191 0</inkml:trace>
  <inkml:trace contextRef="#ctx0" brushRef="#br0" timeOffset="57125.07">2460 12784 132 0,'-13'12'796'0,"3"-3"-174"0,0-1-96 0,-1 3-125 16,3-7-77-16,0 3-64 0,8-7-35 0,-12 11-20 16,12-11-32-16,0 0-57 0,0 0 3 0,0 0-45 15,0 0 5-15,4-11-52 0,8 4-91 16,3-5-113-16,5 1-129 0,7-2-49 0,2-3-94 15,2-1-405-15,0 5-480 0</inkml:trace>
  <inkml:trace contextRef="#ctx0" brushRef="#br0" timeOffset="69072.38">9782 11765 56 0,'0'0'282'0,"0"0"-55"16,0 0-35-16,-13-3-23 0,13 3 15 15,0 0-25-15,0 0 23 0,0 0 11 0,-14-1-11 16,14 1 2-16,0 0-18 0,0 0 7 0,-13-3-12 16,13 3 19-16,0 0-19 0,0 0 14 0,0 0-27 15,-14-1 16-15,14 1-25 0,0 0 14 16,0 0-8-16,0 0-4 0,0 0-16 0,0 0-11 15,0 0-8-15,0 0-13 0,0 0-3 0,0 0 30 16,0 0 37-16,0 0 12 0,0 0-8 0,14-5-17 16,3 3-1-16,-3 2-16 0,1-1-7 15,5-1 7-15,-1 2 26 0,0-2-6 0,-1 0-6 16,3 2-13-16,-2-1-21 0,-1-1-11 0,-1 2-5 16,-3 0-9-16,1-1 3 0,1 1 0 15,-16 0 1-15,19-2 8 0,-19 2-3 0,18 0-12 16,-18 0 3-16,0 0-11 0,21 0-1 15,-21 0-27-15,0 0 5 0,0 0-19 0,15-2 8 16,-15 2-8-16,0 0-4 0,0 0-13 0,0 0-7 16,14 0-139-16,-14 0-60 0,0 0-105 0,0 0-123 15,0 0-115-15,0 0-5 0,0 0 63 0,0 0-9 16,0 0-25-16,0 0-111 0,0 0-445 16,0 0-718-16</inkml:trace>
  <inkml:trace contextRef="#ctx0" brushRef="#br0" timeOffset="72438.67">3677 12323 308 0,'0'0'630'15,"2"-13"-106"-15,-2 13-48 0,0 0-36 16,0-17-48-16,0 17 16 0,0 0-65 0,0 0-17 16,0-13-50-16,0 13-54 0,0 0-46 0,0 0-35 15,0 0-31-15,0 0-15 0,0 0-16 16,0 0 6-16,0 0-4 0,0 18-8 0,0-18-16 15,3 24-22-15,-1-12 10 0,0 1-21 0,0 0 10 16,0 4-7-16,0-1-2 0,0-3-5 16,0 6-10-16,0-5-72 0,-2 6-118 0,0-2-84 15,0-2-71-15,0 5-40 0,-2-2-78 0,-2 0-13 16,-2 1-29-16,-1 4-391 0,-1-3-520 0</inkml:trace>
  <inkml:trace contextRef="#ctx0" brushRef="#br0" timeOffset="72686.77">3438 12770 583 0,'0'0'562'0,"-15"-6"-99"0,15 6-59 16,0 0-68-16,-8-6-43 0,8 6 0 0,0 0-5 15,0 0 61-15,10-17-42 0,1 12 7 0,3-1-43 16,3 0-12-16,5-3-38 0,1-1-10 0,4 0-42 16,4 0-25-16,0 0-24 0,4-4-16 15,4 0 14-15,1-1-36 0,-1 2-16 0,-4 2-13 16,0-1 2-16,0-1-22 0,-4 3 9 0,0 3-29 15,-4-1 13-15,-4 2-23 0,-4 2 5 0,-1 0-58 16,-3 0-62-16,-1 2-73 0,-2 0-25 0,-12 2-17 16,17-3-57-16,-17 3-38 0,0 0-38 0,8 7-26 15,-8-7-41-15,0 0-61 0,-10 13-58 16,2-7-269-16,-1 3-423 0</inkml:trace>
  <inkml:trace contextRef="#ctx0" brushRef="#br0" timeOffset="73137">3723 12820 525 0,'0'0'497'15,"0"0"-103"-15,0 0-52 0,0 0-28 0,0 0-43 16,0 0-10-16,-10-4-18 0,10 4-29 0,0 0-39 15,0 0-28-15,0 0-33 0,-9 12-12 0,9-12-24 16,-4 17 3-16,4-17-23 0,-2 20-1 0,2-20-19 16,0 23 12-16,0-23-2 0,4 22 10 15,2-11-11-15,1 1 40 0,1-5-33 0,0 1 35 16,5-1-49-16,-1 1 37 0,2-5-49 0,1 1 46 16,-1-2-46-16,1-2 46 0,1 0-35 0,-1-2 56 15,-1-1-18-15,-1 2 44 0,-1-2 0 16,1-1 30-16,-3-1-16 0,0-1 26 0,-10 6 0 15,17-11 49-15,-17 11 10 0,14-7 1 0,-14 7 11 16,11-5-34-16,-11 5 1 0,0 0-34 0,8-4-26 16,-8 4-31-16,0 0-11 0,0 0-30 0,0 0-2 15,6 9 24-15,-10 3 33 0,2 1-3 16,-2 4-7-16,0 3-12 0,-1 0-98 0,-1 6-2 0,0-1 0 16,2 1 0-16,0-1 0 0,0 4 0 15,2-4 0-15,-3 0 0 0,5-3 0 0,0 3 0 16,2-5-14-16,1 4-449 0,-1-6-128 0,2 3-226 15,0-4-52-15,0 2 158 0,2-5-43 0,0-3-509 16,3-1-906-16</inkml:trace>
  <inkml:trace contextRef="#ctx0" brushRef="#br0" timeOffset="73873.42">6079 12650 394 0,'0'0'337'0,"11"-3"-10"0,-11 3-114 0,16-4 40 16,-16 4-69-16,21-6 32 0,-9 4-49 0,-12 2 0 16,23-4-55-16,-8 1-1 0,1 2-40 0,-6-1 8 15,7 1-41-15,-3 1 15 0,1-4-99 16,-1 4-8-16,-1-1-61 0,-13 1-101 0,25-2-66 0,-25 2-355 15,22-4-195-15</inkml:trace>
  <inkml:trace contextRef="#ctx0" brushRef="#br0" timeOffset="74090.32">6296 12521 569 0,'0'0'463'0,"-12"-10"-87"0,12 10-39 16,0 0-34-16,-10-8-60 0,10 8-52 0,0 0-32 15,0 0-23-15,0 0 4 0,0 0-1 16,-13 8-4-16,13-8-8 0,-6 25-21 0,4-9-15 16,2 2-17-16,-2-2-12 0,0 3-18 0,0 1-4 15,2 2-12-15,0-2-2 0,-4 0-14 0,4 0-54 16,0-1-78-16,0-1-120 0,4 2-6 0,-4-5-107 16,0 2-67-16,0-17-331 0,4 20-338 15</inkml:trace>
  <inkml:trace contextRef="#ctx0" brushRef="#br0" timeOffset="74323.06">6737 12330 714 0,'6'-13'607'16,"0"3"-119"-16,0-1-91 0,-2 4-75 0,-4 7-39 15,9-16-39-15,-9 16-32 0,8-10-24 0,-8 10 14 16,0 0-4-16,0 0 2 0,10 7-15 15,-10-7-13-15,0 21-37 0,0-21-18 0,4 26-24 16,-4-11-14-16,0 3-22 0,5 0 2 0,-5-2-20 16,0 2 10-16,0 1-23 0,0-1-72 15,0 2-107-15,0 0-94 0,0-3-95 0,0 2-35 16,0-1-94-16,-5-2-81 0,10-1-347 0,-5-1-540 16</inkml:trace>
  <inkml:trace contextRef="#ctx0" brushRef="#br0" timeOffset="74540.83">7059 12515 489 0,'0'0'566'16,"0"0"-118"-16,0 0-49 0,0 0-45 16,-12 4-30-16,12-4-22 0,-19 15-14 0,11-5 1 15,-9-1-19-15,3 6-26 0,-1 0-39 0,-7 5-39 16,-1 2 6-16,2 0-73 0,-1 1 20 0,-1-1-64 15,4 3 28-15,-4-2-52 0,5 1 16 0,1-6-138 16,3 0-77-16,1 1-82 0,-1-3-110 16,6-2-12-16,-5 0-93 0,7 0-43 0,-2-4-348 15,8-10-484-15</inkml:trace>
  <inkml:trace contextRef="#ctx0" brushRef="#br0" timeOffset="74876.34">6981 12833 23 0,'0'0'622'0,"12"-13"-181"16,-12 13-62-16,0 0-75 0,8-8-1 0,-8 8-35 16,0 0-8-16,0 0-9 0,0 0-31 0,0 0-25 15,-8 8-40-15,8-8-13 0,-4 13-36 16,4-13 0-16,-2 13-33 0,2-13 13 0,0 17-29 16,0-17 23-16,10 16-39 0,-4-8 19 0,3-2-29 15,3 2 21-15,0-4-38 0,7 0 33 0,-4-3-37 16,1 2 34-16,3-3-10 0,-1 0 46 0,1-4 29 15,-3 2 25-15,3 0 24 0,-7-2 21 16,3-2 1-16,-3-1-5 0,3 2 30 0,-7 1 85 16,-8 4 32-16,19-8-37 0,-19 8-31 0,10-6-57 15,-10 6-42-15,0 0-49 0,0 0-17 0,17 0 7 16,-17 0-40-16,0 14-8 0,0-14 0 0,0 26-17 16,-5-10 4-16,5 0-21 0,-6 6 4 15,2-3-13-15,2 3-26 0,0 0-153 0,0 1-174 16,0 0-175-16,2 0-131 0,0 0 7 0,0-1-9 15,0 3-49-15,0-4-549 0,0 3-897 0</inkml:trace>
  <inkml:trace contextRef="#ctx0" brushRef="#br0" timeOffset="75726.99">9589 12589 43 0,'0'0'253'0,"15"-3"-42"0,-15 3-32 16,16-3 15-16,-16 3-51 0,11-1 26 0,-11 1-17 15,16 0-10-15,-16 0-8 0,0 0-10 0,19-2 0 16,-19 2 5-16,0 0 3 0,23 0 9 0,-23 0 6 15,12 0 5-15,-12 0 4 0,23 0 1 0,-23 0-4 16,22-2-6-16,-7-1-12 0,-3 1-13 0,3 1-8 16,1-1-18-16,-1-2-12 0,-3 2-10 0,3-2-17 15,1 2-13-15,-5 0-7 0,5-1-16 16,-6 2 2-16,-10 1-17 0,23-4-42 0,-23 4-55 16,17-3-51-16,-17 3-59 0,0 0-32 0,14-1-51 15,-14 1-96-15,0 0-86 0,0 0-220 0,0 0-250 16</inkml:trace>
  <inkml:trace contextRef="#ctx0" brushRef="#br0" timeOffset="75944.35">9815 12500 578 0,'-15'-2'472'0,"15"2"-88"0,0 0-19 15,-16 0-56-15,16 0-28 0,0 0-33 0,0 0 10 16,-15 5-35-16,15-5 3 0,-4 8-40 0,4-8 0 15,-4 17-39-15,4-17-5 0,-2 24-36 0,2-12-19 16,0-12-22-16,-4 26-8 0,4-11-6 0,0 0-16 16,0 0-4-16,-4 0-10 0,4 2-34 15,0-2-84-15,0 3-86 0,0-3-75 0,0 0-122 16,-5-1-44-16,5-14-92 0,5 26-297 0,-5-26-421 16</inkml:trace>
  <inkml:trace contextRef="#ctx0" brushRef="#br0" timeOffset="76244.03">10329 12275 255 0,'0'0'617'16,"0"-21"-121"-16,0 21-77 0,-4-15-51 0,4 15-56 15,0 0-43-15,0-16-36 0,0 16-38 0,0 0-44 16,0 0-28-16,0 0-1 0,0 0 38 0,0 0-5 16,0 0-11-16,0 0-34 0,6 21-9 15,-6-6-25-15,0 1-7 0,5 1-7 0,-5 3-7 16,0-2-21-16,0 2 1 0,-5 0-11 0,5 1-3 16,0-2-19-16,0 0-57 0,0-1-92 0,-2 0-64 15,2-2-103-15,0 1-5 0,0-4-94 0,0-13-71 16,-4 25-352-16,4-25-453 0</inkml:trace>
  <inkml:trace contextRef="#ctx0" brushRef="#br0" timeOffset="76443.91">10619 12357 100 0,'0'0'663'0,"0"0"-151"15,0 0-94-15,0 0-14 0,0 0-58 16,0 0 7-16,-11 15-12 0,3-3-3 0,-6 2-20 15,1 1-33-15,-1 3-55 0,1 0-33 0,-1 1-43 16,-3 2-27-16,3 4-17 0,-5-1-20 0,3-2-18 16,5 0-17-16,-1-1-23 0,-2 0-103 15,1 0-93-15,5-4-79 0,-2 0-73 0,1-1-114 16,3-1-28-16,-2-1-70 0,4-4-388 0,4-10-563 16</inkml:trace>
  <inkml:trace contextRef="#ctx0" brushRef="#br0" timeOffset="76794.39">10699 12619 499 0,'13'-9'539'0,"-13"9"-112"0,0 0-48 0,0 0-31 16,0 0-30-16,0 0-8 0,0 0-4 0,0 0-16 16,0 0-22-16,-8 14-35 0,8-14-50 15,-9 16-23-15,9-16-39 0,-2 18-11 0,2-18 0 16,2 21 8-16,-2-21-7 0,9 17-14 0,-1-8-16 15,2-3-20-15,3 2-1 0,1-1 8 0,3-3-29 16,-3 0-8-16,5-1-6 0,-3-3 0 0,-1 3 14 16,3-3 30-16,-5 0 20 0,1-3 38 15,-1 2 71-15,1-1 37 0,-14 2 40 0,17-6 1 16,-17 6 28-16,18-4-22 0,-18 4-7 0,0 0-58 16,15-3-40-16,-15 3-15 0,0 0-66 0,0 0-43 15,0 0-53-15,12 3 0 0,-12-3 0 0,4 13 0 16,-4-13 0-16,-4 25 0 0,4-9 0 15,-4 0 0-15,0-1 0 0,2 4 0 0,-2-1 0 16,-1 1-102-16,1 3-283 0,0-2-131 0,0 2-197 16,0-3-97-16,2 3 142 0,0 0-21 0,0 0-677 15,-2-1-1036-15</inkml:trace>
  <inkml:trace contextRef="#ctx0" brushRef="#br0" timeOffset="77428.08">12463 12620 495 0,'0'0'486'16,"0"0"-64"-16,-11-3-43 0,11 3-31 0,0 0-45 15,0 0-24-15,0 0-16 0,-14-7-6 16,14 7-9-16,0 0 2 0,0 0-41 0,0 0-25 16,0 0 3-16,8-7-20 0,-8 7 4 0,23-5-33 15,-5 3-8-15,-1 0-37 0,-3-3-4 0,9 2-35 16,-4 0 5-16,-3 2-25 0,7-1 8 0,-4 0-25 15,1-1-30-15,-1 1-83 0,-5 1-80 0,5 1-51 16,-7-2-65-16,-12 2-42 0,27 0-8 0,-27 0-17 16,17 0-18-16,-17 0-8 0,0 0-26 15,0 0-314-15,0 0-302 0</inkml:trace>
  <inkml:trace contextRef="#ctx0" brushRef="#br0" timeOffset="77645.19">12661 12544 383 0,'0'0'438'0,"0"0"-47"15,-8-11-49-15,8 11 18 0,0 0-36 0,0 0-7 16,0 0-23-16,0-14 15 0,0 14-29 0,0 0 2 16,0 0-27-16,0 0-41 0,0 0-22 0,0 0-44 15,0 0-12-15,0 0 19 0,0 0 22 0,0 0-11 16,0 0 3-16,-4 21-26 0,4-21-10 0,4 24 0 16,0-10-4-16,-2-2-25 0,2 6-20 15,-2-2-30-15,0-3 3 0,2 5-9 0,-4-3-37 16,5 0-120-16,-1 0-144 0,0 0-95 0,-2-2-6 15,2-1-49-15,0 0-79 0,0 0 30 0,-4-12-59 16,9 14-83-16,-9-14-259 0,12 6-476 0</inkml:trace>
  <inkml:trace contextRef="#ctx0" brushRef="#br0" timeOffset="77898.1">13060 12293 638 0,'6'-15'633'16,"-2"5"-117"-16,-4 10-65 0,7-20-60 0,-7 20-13 16,4-13-39-16,-4 13-18 0,0 0-40 0,6-14-59 15,-6 14 70-15,0 0-7 0,0 0-15 0,6 8-40 16,-6-8-23-16,8 15-38 0,-3-4 20 0,-3 2-15 16,2 1-36-16,-4 0-25 0,4 0-16 0,-4 2-17 15,0 2-17-15,4-3-17 0,-4 1-73 16,0 2-168-16,0-1-136 0,-4-2-75 0,4-1 8 15,0 1-65-15,0-1-28 0,0-14-76 0,-4 23-90 16,4-23-275-16,4 13-584 0</inkml:trace>
  <inkml:trace contextRef="#ctx0" brushRef="#br0" timeOffset="78114.86">13343 12338 338 0,'6'-11'647'16,"-6"11"-130"-16,9-10-70 0,-9 10-62 0,0 0-40 15,8-9 10-15,-8 9 55 0,0 0 29 16,0 0-56-16,-12 15-32 0,5-4-30 0,-1 2-32 16,0 4-40-16,-5 1-34 0,1-1 28 0,2 3-47 15,-3 0-41-15,-1 2-29 0,4 1-24 0,-3 0-20 16,3 0-55-16,-3 0-123 0,3 2-165 0,0-2-192 16,-1 1 20-16,3 0-26 0,2-3-18 15,-2-2-47-15,3-1-33 0,5-4-26 0,-2-1-287 16,2-13-499-16</inkml:trace>
  <inkml:trace contextRef="#ctx0" brushRef="#br0" timeOffset="78429.89">13389 12662 124 0,'8'-8'586'0,"-2"-1"-114"16,0-1-59-16,-6 10-25 0,9-11-45 0,-9 11-29 16,8-11-30-16,-8 11-41 0,0 0-37 0,4-8-32 15,-4 8 15-15,0 0 0 0,0 0-13 0,0 0-28 16,0 0-17-16,8 12-14 0,-8-12 0 0,4 11-12 15,-4-11 2-15,11 15 12 0,-11-15 1 16,16 12-5-16,-5-9-15 0,1 1-10 0,3 1-14 16,-1-3-1-16,3-1 3 0,-3-1 0 0,3-3 53 15,-3 1 15-15,3-1 1 0,-1-2 11 0,-1-2-6 16,1 2 18-16,-3-3 46 0,-1-1 31 16,-2 5 14-16,3-1-12 0,-13 5-22 0,16-9-42 15,-16 9-38-15,11-7-69 0,-11 7-78 0,0 0 0 16,0 0 0-16,10 9 0 0,-10-9 0 0,-4 20 0 15,0-5 0-15,-3 0 0 0,1 2 0 0,2-1 0 16,-4 0 0-16,0 1 0 0,3 2-507 0,-1-2-250 16,0-2-171-16,0 4 58 0,-2-5-50 0,-1 2-416 15,3-2-997-15</inkml:trace>
  <inkml:trace contextRef="#ctx0" brushRef="#br0" timeOffset="79552.34">4320 12429 177 0,'-4'-15'500'15,"4"15"-119"-15,0 0-86 0,-4-9-57 0,4 9-51 16,0 0-37-16,0 0-25 0,0 0-28 0,0 0 25 16,0 0 7-16,0 0-14 0,0 0-18 0,-2 16-14 15,2-16-16-15,6 18-11 0,0-8-22 16,1 0 11-16,1-1-12 0,0 0 13 0,2-2-15 15,1 2 5-15,1-2-11 0,1 0 5 0,1-3-10 16,-2 4 8-16,3-6-15 0,-3 0 17 0,1 1 7 16,-13-3 24-16,20 2 41 0,-20-2 20 15,17 0 17-15,-17 0 5 0,10-6 6 0,-10 6 24 16,9-11 0-16,-9 11 8 0,0 0 31 0,4-15-13 16,-4 15 12-16,0 0-24 0,0 0-14 0,-4-12-37 15,4 12-3-15,0 0-2 0,-15 7-20 16,9 0-18-16,-4 2-8 0,-1 3-17 0,1-1-14 15,2 3-9-15,-3 0-12 0,3 1-4 0,0 1-7 16,-1 0-43-16,3-1-127 0,-2 2-235 0,2 1-53 16,2 0-29-16,-1-2-105 0,1 0-57 0,2 0-570 15,-2-3-839-15</inkml:trace>
  <inkml:trace contextRef="#ctx0" brushRef="#br0" timeOffset="84761.04">4759 12568 329 0,'0'0'391'0,"0"0"-46"0,0 0-63 0,0 0-13 15,0 0 3-15,0 0-6 0,6-9-16 16,-6 9-11-16,0 0-9 0,0 0-11 0,0 0 18 16,0 0-12-16,0 0 21 0,0 0 9 15,12-3-8-15,-12 3 4 0,0 0-37 0,19-3-11 16,-19 3-49-16,18-4-25 0,-18 4-28 0,23-4-5 16,-23 4-35-16,25-4 3 0,-25 4-25 0,23-1 5 15,-11-1-23-15,-12 2-58 0,23-2-111 0,-23 2-93 16,18-3-53-16,-18 3-74 0,17-3-23 15,-17 3-31-15,12 0-62 0,-12 0-23 0,0 0-365 16,17-2-503-16</inkml:trace>
  <inkml:trace contextRef="#ctx0" brushRef="#br0" timeOffset="85008.93">5085 12401 132 0,'0'0'606'0,"4"-12"-106"16,-4 12-45-16,0 0-21 0,0-14-37 0,0 14 4 15,0 0-14-15,0 0-38 0,0 0-50 0,0-15-75 16,0 15-38-16,0 0-41 0,0 0 6 0,-6 17-8 16,4-5 0-16,0 1-35 0,2 6-5 15,0-4-33-15,-4 6 1 0,2 1-12 0,0-1-16 16,2 2-15-16,-2 2 4 0,0 1-9 0,-1 1-7 16,1 0-28-16,0 2-98 0,0-4-97 15,0 0-51-15,0-2-47 0,0-1-59 0,2 0 15 16,0-2-62-16,0-2 14 0,0-2-16 0,2-1-23 15,2-2-275-15,0-4-281 0</inkml:trace>
  <inkml:trace contextRef="#ctx0" brushRef="#br0" timeOffset="85276.22">5259 12715 419 0,'4'-17'425'0,"-2"4"-48"16,2-2-46-16,-4 15-12 0,2-21-19 0,-2 21-29 15,2-18-38-15,-2 18-37 0,0 0-42 0,0-14-30 16,0 14-24-16,0 0-11 0,0 0 8 0,0 0-9 15,-4 10 5-15,4-10-17 0,0 13 1 0,0-13-18 16,8 18 41-16,-4-9-5 0,5-1 64 16,-1-1-14-16,6-2 40 0,-3-1 29 0,3-4 10 15,1 0-6-15,-1 0-15 0,1-2-16 0,-1-2 39 16,-3 0 49-16,1 0-5 0,-4 0-4 0,-8 4-63 16,13-16-37-16,-13 16-22 0,4-17-37 15,-4 17-22-15,-11-23-25 0,3 14-16 0,0-1-7 16,0-1 8-16,-3 4-58 0,3-3-95 0,-4 4-123 15,1-2-161-15,-1 4-138 0,2 0-75 0,10 4 87 16,-21 0-23-16,10 4-38 0,-1 2-92 0,2 4-364 16,-1 0-688-16</inkml:trace>
  <inkml:trace contextRef="#ctx0" brushRef="#br0" timeOffset="88550.78">7663 12583 267 0,'0'0'681'0,"-6"-11"-162"0,6 11-83 16,0 0-95-16,-5-12-53 0,5 12-70 0,0 0-25 15,0 0-55-15,-8-7-11 0,8 7-47 16,0 0-21-16,0 0-6 0,0 0-11 0,0 0-7 16,0 15-9-16,4-3-2 0,0 2-9 0,3 0 3 15,1 2-10-15,0 0 1 0,-2 1 1 0,3-1-3 16,3 0-4-16,-6-2 1 0,7-2-1 0,-5 1-1 15,2-4-4-15,-1 1 2 0,-1-1-2 16,0-1 6-16,-8-8 5 0,15 10 8 0,-15-10 17 16,0 0 4-16,12 2 12 0,-12-2-1 15,0 0 37-15,6-10-11 0,-6 10 11 0,0 0 13 16,0-22 3-16,0 22-6 0,-6-16 18 0,6 16-2 16,-4-11 0-16,4 11-6 0,0 0-15 0,-4-10-19 15,4 10-23-15,0 0-8 0,0 0-14 16,-13-2-5-16,13 2-5 0,-14 10-11 0,6-4 5 15,-3 1-6-15,3 1 2 0,4 0-8 16,-4 2-5-16,1 0-1 0,1-3-98 0,6-7-97 16,-6 18-79-16,6-18-63 0,-4 16-95 0,4-16-19 15,4 14-75-15,-4-14-331 0,14 9-495 0</inkml:trace>
  <inkml:trace contextRef="#ctx0" brushRef="#br0" timeOffset="88718.9">8080 12662 671 0,'0'0'510'0,"9"-13"-139"16,-9 13-62-16,12-17-76 0,-2 10-19 0,-1-1-28 15,-1-1-5-15,2-1-44 0,1 1-14 0,1 0-39 16,-2 1-9-16,7 2-83 0,-7-2-46 16,7 2-67-16,-7-2-85 0,7 2-56 0,-5 1-101 15,2-2-298-15,-1 0-218 0</inkml:trace>
  <inkml:trace contextRef="#ctx0" brushRef="#br0" timeOffset="88903.82">8390 12479 242 0,'-4'-14'698'0,"4"14"-150"0,0 0-71 0,0 0-98 16,0 0-45-16,-10-6-66 0,10 6-18 0,0 0-61 16,0 0 13-16,0 0-17 0,-12 12-9 15,12-12-29-15,-5 21-25 0,3-9-27 0,0 3-9 0,0 2-25 16,2-1-9-16,0 2-10 0,-4-2-7 15,4 3-57-15,0 1-110 0,0 2-106 0,0 0-84 16,0 0-140-16,-4 2-148 0,4 1-267 16,-4 1-508-16</inkml:trace>
  <inkml:trace contextRef="#ctx0" brushRef="#br0" timeOffset="89638.93">11266 12568 729 0,'0'0'606'0,"0"0"-156"16,0 0-85-16,0 0-94 0,0 0-22 0,8-10-25 16,-8 10 14-16,0 0-31 0,12-6-16 15,-12 6-55-15,15-8-9 0,-3 4-23 0,-1 0-28 16,1-2-14-16,3 2-16 0,1 0-81 0,-6 1-110 15,7-2-101-15,-3 1-126 0,-3-2-180 0,1 0-303 16,1 1-481-16</inkml:trace>
  <inkml:trace contextRef="#ctx0" brushRef="#br0" timeOffset="89852.31">11423 12439 363 0,'0'0'760'0,"-19"-4"-134"0,19 4-96 15,-10-4-58-15,10 4-27 0,0 0-49 0,-17-2-55 16,17 2-54-16,0 0-22 0,-14 7-36 0,14-7-35 16,-17 15-39-16,15-5-13 0,-6 0-43 0,4 0-5 15,0 5-31-15,0-1 2 0,-3-1-22 0,5 2 0 16,-4-1-29-16,2 2-75 0,4-2-126 0,-4 2-106 16,0-2-71-16,0 2-60 0,4 1-80 15,-4-4-113-15,-3 4-376 0,3-3-650 0</inkml:trace>
  <inkml:trace contextRef="#ctx0" brushRef="#br0" timeOffset="90804.19">11212 12431 442 0,'2'-19'642'0,"-2"19"-130"0,0-13-34 15,0 13-75-15,0 0-9 0,0 0-11 16,2-15 7-16,-2 15-39 0,0 0-66 0,0 0-58 15,0 0-54-15,0 0-14 0,0 0 58 0,8 7-19 16,-3 7-25-16,-1 0-30 0,4 2-9 16,-2 0-5-16,7 7-10 0,-3-1-37 0,2 1 2 15,-1-2-25-15,1-1-5 0,3 2-20 0,-3-3 7 16,2-1-14-16,-1 0 0 0,-3-5-25 0,-2-1-56 16,1 1-70-16,1-3 3 0,-2-3 4 0,1 1 1 15,-9-8-2-15,10 7 22 0,-10-7 12 16,12-4 23-16,-12 4 4 0,13-14 20 0,-7 4-7 15,-2-2 24-15,0-5-6 0,2 2 7 0,-1-3 5 16,-1-3 2-16,0-1 4 0,0 1 2 0,0 4 28 16,0-4 62-16,-2 6 43 0,0 2 16 15,0-1 42-15,-2 14 37 0,5-22 0 0,-5 22-19 16,0-16-17-16,0 16-50 0,0 0-3 0,-15-6-28 16,15 6 13-16,-16 7-12 0,1 1-5 0,5 2-14 15,-3 1-11-15,1 3-3 0,-3 0-14 0,1 4-5 16,-3-1-11-16,5 0-9 0,-2 4-11 15,-1-4-7-15,3 3 8 0,1 1 17 0,-1-2-26 16,4 0-23-16,-3 0-87 0,3-4-150 0,0 0-166 16,-3 0-183-16,7-1-128 0,-4 0 103 0,6-2 31 15,-2 0-48-15,0-2-619 0,4-10-898 0</inkml:trace>
  <inkml:trace contextRef="#ctx0" brushRef="#br0" timeOffset="91084.45">11681 12590 279 0,'0'0'549'15,"0"0"-148"-15,0-12-74 0,0 12-52 0,0 0-12 16,0 0-56-16,0 0-5 0,2-14-30 0,-2 14 16 15,0 0-22-15,0 0 7 0,13-6-39 16,-13 6-2-16,0 0-32 0,18 0 7 0,-18 0-37 16,23 0-11-16,-23 0-8 0,23 0 6 0,-23 0-29 15,23 0 13-15,-23 0-28 0,22 0-5 0,-22 0-85 16,21 0-54-16,-21 0-77 0,19-2-51 0,-19 2-68 16,18-4-78-16,-18 4-411 0,13-7-423 15</inkml:trace>
  <inkml:trace contextRef="#ctx0" brushRef="#br0" timeOffset="91271.7">11911 12436 707 0,'0'0'602'16,"-4"-7"-90"-16,4 7-25 0,0 0-44 0,0 0-18 15,-9-12-27-15,9 12-38 0,0 0-54 0,0 0 8 16,0 0-4-16,-10 8-8 0,10-8-27 16,-8 19-25-16,4-6 50 0,-1 1-61 0,5-4-42 15,-4 7-38-15,2-1-26 0,-2 0-29 0,2-1-19 16,-4 4-16-16,6-3-17 0,-4 0-71 0,4 1-178 15,0 1-169-15,-4 0-211 0,4 0 17 0,-5 0-68 16,5 0-48-16,-2 0-597 0,2-2-920 16</inkml:trace>
  <inkml:trace contextRef="#ctx0" brushRef="#br0" timeOffset="92744.22">14054 12364 28 0,'0'0'540'0,"0"0"-139"0,0 0-45 15,0 0-54-15,0 0-10 0,-8 6-51 0,8-6 3 16,0 0-24-16,0 0 17 0,0 0-13 16,0 0-18-16,0 0-20 0,0 0-19 0,10-5-18 15,-10 5-17-15,15-1-17 0,-15 1-22 0,21-7-14 16,-21 7-13-16,22-4-13 0,-9 3-16 16,-3-4-10-16,2 3-64 0,-12 2-82 0,21-1-40 15,-21 1-92-15,19-2-25 0,-19 2-27 0,0 0-55 16,14-2 15-16,-14 2-23 0,0 0-327 15,0 0-257-15</inkml:trace>
  <inkml:trace contextRef="#ctx0" brushRef="#br0" timeOffset="92857.26">14139 12291 61 0,'0'0'327'0,"-8"-7"-92"16,8 7-75-16,0 0-71 0,-8-9-54 0,8 9-52 15,0 0-28-15,-11-7-58 0,11 7-131 16,0 0 73-16</inkml:trace>
  <inkml:trace contextRef="#ctx0" brushRef="#br0" timeOffset="93326.84">14027 12314 95 0,'0'0'650'0,"0"0"-135"0,0 0-37 16,0 0-59-16,0 0-13 0,-6-9-29 0,6 9 19 15,0 0-16-15,0 0-27 0,0 0-49 0,0 0-42 16,0 0 0-16,0 0 4 0,0 0 3 16,17 2-1-16,-7 3 97 0,3-2-3 0,1 4-29 15,3-2-19-15,-1 6-42 0,3-5-7 0,-1 3-58 16,3 2 0-16,0-3-45 0,-1 2-158 0,-1-1-4 16,0-2 0-16,-3 0 0 0,-1 0 0 15,1 0 0-15,-4-1 0 0,1-2 0 0,-3-1 0 16,-10-3 0-16,19 11 0 0,-19-11 0 0,14 6 0 15,-14-6 0-15,0 0 0 0,17 0 0 0,-17 0 0 16,8-13 0-16,-8 13 0 0,8-17 0 0,-8 17 0 16,2-18 0-16,-2 18 0 0,2-17 0 15,-2 17 0-15,0 0 0 0,0-19 0 0,0 19 0 16,0 0 0-16,-6-13 0 0,6 13 0 0,0 0 0 16,-20 1 0-16,7 3 0 0,-1 4 0 15,-1 4 0-15,-3 2 0 0,3 1 0 0,-3 4 0 16,-3 3 0-16,-2-3 0 0,5 6 0 0,-1-2 0 15,0-1 0-15,3-2 0 0,1-2 0 0,-1 2 0 16,5-4 0-16,-1 1 0 0,2-4 0 0,1 1 0 16,1-6 0-16,2 5 0 0,-2-6 0 0,2 2-486 15,6-9-525-15,-7 16-36 0,7-16 274 16,0 0-94-16,0 14-407 0,0-14-919 0</inkml:trace>
  <inkml:trace contextRef="#ctx0" brushRef="#br0" timeOffset="94761.19">14889 12327 469 0,'-4'-8'599'15,"-2"-1"-125"-15,0 2-43 0,-4 0-75 0,-1 0-23 16,-1 2-39-16,-1 3 8 0,-1 0-9 16,-3 4-8-16,1 1-32 0,-3 4-17 0,3 1-23 15,-5 4-27-15,7-1-28 0,-1 1-24 0,3 0-17 16,1 1-9-16,3-1 33 0,2 2 18 15,2-1 60-15,4-13 128 0,4 22 61 0,2-12-2 16,2-2 7-16,7-3-36 0,1 0-7 0,3-3-260 16,0-4-110-16,1 0 0 0,1-1 0 0,-2-3 0 15,-1 0 0-15,-1-1 0 0,-1-4 0 16,-3-1 0-16,-1 1 0 0,-2-3 0 0,-1 1 0 16,-5-4 0-16,-2 2 0 0,-4-2 0 0,0 5 0 15,-4-2 0-15,-5 0 0 0,3 0 0 16,-4 1 0-16,-3 4 0 0,-4 3 0 0,3 2-684 15,-3 0-486-15,-3 8 102 0,-3 3 113 0,-4 5-413 16,0 3-1038-16</inkml:trace>
  <inkml:trace contextRef="#ctx0" brushRef="#br0" timeOffset="96035.97">5639 13842 454 0,'0'0'621'0,"-16"3"-147"0,16-3-51 0,0 0-91 16,0 0-12-16,-13 3-66 0,13-3 20 15,0 0-65-15,0 0-25 0,0 0-30 0,0 0-31 16,0 0-29-16,0 0-23 0,0 0-15 0,0 0-3 15,0 0-8-15,17-11-11 0,-3 7-13 0,3-4-73 16,1 5-76-16,1-1-125 0,0 3-113 0,-1 1-17 16,3 0-65-16,-9 1-359 0,5 2-412 15</inkml:trace>
  <inkml:trace contextRef="#ctx0" brushRef="#br0" timeOffset="96192.51">5753 14021 666 0,'-13'10'603'0,"5"-2"-142"0,8-8-89 0,-12 14-96 15,12-14-60-15,-9 10-40 0,9-10-23 0,0 0 39 16,0 0 7-16,9 10-36 0,-9-10-13 0,29-5-29 16,-11 2-19-16,7-3-22 0,2 1-68 0,0-1-82 15,2 1-60-15,-2-3-111 0,4-2-84 16,-4 6-15-16,-5-3-88 0,5-2-332 0,-6 3-348 16</inkml:trace>
  <inkml:trace contextRef="#ctx0" brushRef="#br0" timeOffset="100605.63">6962 13866 177 0,'0'0'286'16,"0"0"-95"-16,-12-6 50 0,12 6-51 0,0 0 26 16,0 0 29-16,-7-8 24 0,7 8 39 0,0 0-34 15,0 0 30-15,0 0-37 0,0 0 3 0,0 0 7 16,-8-7-36-16,8 7 40 0,0 0-63 16,0 0 12-16,0 0-54 0,0 0-2 0,0 0-47 15,0 0 12-15,0 0-4 0,0 0 27 0,0 0-20 16,17-9 24-16,-17 9 19 0,25-3-7 0,-13-1-41 15,2 0-3-15,3 4-45 0,-3-3-2 16,3-1-31-16,-5 3 6 0,3-1-35 0,-1 0 13 16,-14 2-22-16,23-4 14 0,-23 4-46 0,19-4-35 15,-19 4-89-15,16-2-62 0,-16 2-144 0,0 0-45 16,15-2 32-16,-15 2-29 0,0 0-35 16,0 0-23-16,0 0 16 0,16 0-33 0,-16 0 84 15,0 0-22-15,0 0-15 0,15 2-196 0,-15-2-170 16</inkml:trace>
  <inkml:trace contextRef="#ctx0" brushRef="#br0" timeOffset="101174.25">7524 13733 97 0,'0'0'370'0,"0"0"-130"0,0 0 11 16,0 0-51-16,0-14 8 0,0 14 3 0,0 0 2 16,0 0 9-16,-6-10-15 0,6 10-3 15,0 0-5-15,-4-8 2 0,4 8 11 0,-8-9 23 16,8 9-20-16,-6-10 63 0,6 10-33 0,-9-15 31 16,9 15-55-16,-10-11 4 0,10 11-41 0,-8-15 0 15,8 15-38-15,-4-13-12 0,4 13-31 0,-5-11-9 16,5 11-33-16,0 0 6 0,0-22-18 0,0 22 0 15,11-16-23-15,-11 16 7 0,16-14-22 16,-7 7 11-16,1 3-22 0,-10 4 15 0,16-7-34 16,-16 7 38-16,19-2-13 0,-19 2 15 15,10 5-7-15,-10-5 32 0,9 17-7 0,-9-17 12 16,0 24-18-16,-5-12 5 0,-1 4-38 0,2-2 31 16,0 1-22-16,-4 0 9 0,2-1-15 0,-1-2 10 15,5 0-20-15,-6-1 11 0,4 1-22 16,4-12 13-16,-4 19-16 0,4-19 16 0,0 15-29 15,0-15 36-15,4 18-11 0,-4-18 17 0,12 17-17 16,-6-9 15-16,7-1-31 0,-5 0 37 16,-8-7-6-16,15 10 42 0,-15-10 35 0,12 11 86 15,-12-11 41-15,8 9 74 0,-8-9 47 0,0 0 29 16,6 9-8-16,-6-9-133 0,0 0-219 0,-8 11 0 16,8-11 0-16,-14 7 0 0,3-2 0 15,-1-2 0-15,-2-1 0 0,1 0 0 0,-5 0 0 0,1-2 0 16,-2 0 0-16,1-2 0 0,-1 0 0 15,3-2 0-15,-3-2 0 0,0 0-31 0,3 0-483 16,-3 0-184-16,5-1-60 0,1 0 43 0,1 0 111 16,2-1 19-16,1 1-35 0,9 7 55 15,-10-15-403-15,10 15-625 0</inkml:trace>
  <inkml:trace contextRef="#ctx0" brushRef="#br0" timeOffset="101573.21">7721 13411 201 0,'4'-13'597'0,"-8"-1"-135"15,0 3-69-15,-3-3-27 0,-1-1-35 0,-8 2-18 16,-3-4-3-16,-4 3-10 0,-4 0-8 0,-6 0-6 16,-2 2-16-16,-4 4-33 0,-2 3-2 15,-7 5-22-15,-8 5 12 0,-2 2-18 0,-18 11 0 16,-1 7-21-16,3 5 31 0,4 11 1 0,8 8-56 15,4 7-13-15,8 6-43 0,11 5-8 16,6 4-38-16,8 1 9 0,13-4-24 0,7-11 13 16,7 1-28-16,11-2 15 0,14 16 1 0,10-7-7 15,11-9-14-15,11-9 21 0,8-11-6 16,9-9-25-16,-8-16 32 0,-2-7-17 0,30-13 15 16,-1-9 1-16,0-11 43 0,-2-10-9 0,-6-5 48 15,-5-6 1-15,-5-3 9 0,-9-6-6 0,-14-1-3 16,-9-2-30-16,-18 8-99 0,-13 7 0 0,-5-1 0 15,-13 9 0-15,-5-5 0 0,-9 2 0 16,-11 7 0-16,-4 3 0 0,-9 4 0 0,-3 7 0 16,-5 2 0-16,-3 4 0 0,-1 7-356 0,0 1-356 15,-6 6-138-15,6 6-13 0,1 4 178 0,1 7-132 16,4 0-425-16,5 6-884 0</inkml:trace>
  <inkml:trace contextRef="#ctx0" brushRef="#br0" timeOffset="103477.57">1552 7560 63 0,'-24'-2'558'0,"3"1"-176"16,0 1-1-16,-1 0-45 0,1 0 1 0,2 0-23 16,1 0-7-16,1 0 14 0,3 1-49 15,14-1 2-15,-25 0-74 0,25 0-29 0,-17 0-24 16,17 0 51-16,0 0 30 0,15-11-4 0,8-1-28 15,18-6-14-15,27-12-46 0,13-2-10 0,8-5-22 16,6 0-28-16,2-3-6 0,4-2-26 0,52-23 19 16,-37 17 0-16,-23 7-31 0,0 3 13 15,0-3-25-15,-6 4 4 0,-7-1-75 0,-3 6-75 16,-9 2-59-16,-16 8-50 0,-11 4-44 0,-10 4-30 16,-8 4-58-16,-7 0-77 0,-5 5-142 15,-11 5-455-15,0 0-690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7T03:12:15.569"/>
    </inkml:context>
    <inkml:brush xml:id="br0">
      <inkml:brushProperty name="width" value="0.05292" units="cm"/>
      <inkml:brushProperty name="height" value="0.05292" units="cm"/>
      <inkml:brushProperty name="color" value="#FF0000"/>
    </inkml:brush>
  </inkml:definitions>
  <inkml:trace contextRef="#ctx0" brushRef="#br0">8020 3307 344 0,'0'0'628'0,"0"0"-130"0,0 0-109 15,0 0-45-15,0 0-22 0,0 0 23 16,-12 1 46-16,12-1 47 0,0 0 16 0,0 0-2 16,0 0 10-16,0 0-19 0,0 0 91 0,0 0 2 15,0 0-46-15,0 0-97 0,-4-9-56 16,8-1-79-16,0-4-125 0,6-1-133 0,3-8 0 16,6-7 0-16,3-8 0 0,1-7 0 0,16-20 0 15,-6 2 0-15,7-1 0 0,-1 0 0 0,-2 5 0 16,-6 11 0-16,-4 8 0 0,0 2 0 0,0 4 0 15,-5 3 0-15,1 5 0 0,-6 4 0 16,-3 5 0-16,-1 4 0 0,-3 2 0 0,2 2 0 16,-1 3 0-16,-11 6 0 0,18 5 0 0,-9 1 0 15,-1 7 0-15,-2 3 0 0,2 0 0 16,-4 4 0-16,1 1 0 0,-1 3 0 0,0 3 0 16,-2 0 0-16,2 0 0 0,0 1 0 0,0-3 0 15,5 4 0-15,-5-4 0 0,0 1 0 16,2-2 0-16,-2 0 0 0,0-5 0 0,5-1 0 15,-5-2 0-15,2 1 0 0,-2-4 0 0,0 1 0 16,0-2 0-16,-4-12 0 0,2 20 0 16,-2-20 0-16,-2 14 0 0,2-14 0 0,-18 8 0 0,1-7 0 15,-1-1 0-15,-5-2 0 0,-4-4 0 16,-12-1 0-16,1-1 0 0,-11 0 0 0,-1-3 0 16,1 2 0-16,-5-1 0 0,2-1 0 0,1 3 0 15,-1 0 0-15,6 1 0 0,5 0 0 16,6 3 0-16,8 0 0 0,0-1 0 0,4 3 0 15,9-2 0-15,2 0 0 0,12 4 0 16,-13-9 0-16,13 9 0 0,25-17 0 0,6 5 0 16,14-1 0-16,34-8 0 0,10-1 0 0,6 3 0 15,6-1 0-15,3-2 0 0,-1 4 0 0,-4-1 0 16,0 4 0-16,-8 0 0 0,-16 7 0 0,-21 1 0 16,-5 2 0-16,-8 0 0 0,-10 3 0 15,-8 1 0-15,-4 2 0 0,-7 4 0 0,-4 4 0 16,-8-9 0-16,-4 26 0 0,-16-5 0 0,-13 8 0 15,-21 13 0-15,-16 0 0 0,-9 2 0 16,-10-2 0-16,-6 2 0 0,-2-1 0 0,-2-1 0 16,4-3 0-16,-3 0 0 0,12-1 0 0,-3-2 0 15,8-2 0-15,7-2 0 0,16-9 0 16,12-3 0-16,7-3 0 0,8-5 0 0,4-2 0 16,4 0 0-16,7-2 0 0,1-3 0 0,1 2-166 15,2-2-713-15,12-5-26 0,-15 6 86 0,15-6 141 16,0 0-55-16,0 0-542 0,15-8-921 15</inkml:trace>
  <inkml:trace contextRef="#ctx0" brushRef="#br0" timeOffset="3701.63">3772 10172 382 0,'-4'-17'509'0,"0"1"-134"0,0 0-64 15,2-2-62-15,2 3-41 0,0-2-58 0,2 0 5 16,2 2-17-16,2 0 23 0,1 0-22 15,-1 4 12-15,2 2 1 0,0 3 4 0,-8 6-8 16,19 2-10-16,-9 6 25 0,-3 7-3 16,1 4-4-16,-2 8-13 0,-2 3-11 0,-2 2-5 15,-2 0 5-15,0 2-21 0,2-3-7 0,-2-1-29 16,0-2 8-16,2-4-20 0,0-1 18 0,0-4 24 16,5-1 29-16,-1-4 16 0,4-2 2 15,3-7 8-15,1-3 9 0,5-6-26 0,1-6-30 16,7-7-17-16,2-8-21 0,2-4-16 0,-2-4-9 15,0-3-40-15,0-5 22 0,-2 2-53 0,-2-2-32 16,-3 3-83-16,1 0-101 0,-6 8-112 16,-1 3 32-16,-3 6-39 0,-3 2-70 0,0 4-25 15,1 1 1-15,-3 3-26 0,2 4 44 0,1-1-22 16,-3 2-286-16,2 0-322 0</inkml:trace>
  <inkml:trace contextRef="#ctx0" brushRef="#br0" timeOffset="3869.78">4529 9867 436 0,'0'0'555'16,"-6"12"-111"-16,-2-5-34 0,-5 4-23 0,-5 2-30 16,-3 7-22-16,-4 0-10 0,2 3-8 0,-4 4-21 15,1 2-48-15,5-2-49 0,2 1-35 16,5 0-25-16,1-1-38 0,5-1-9 0,4-1-24 16,4-3-8-16,2 1-49 0,6-1-136 0,3 0-98 15,3-2-112-15,7-1-88 0,0-4-123 16,3-4-487-16,5-1-686 0</inkml:trace>
  <inkml:trace contextRef="#ctx0" brushRef="#br0" timeOffset="4087.5">4804 10056 235 0,'-6'-15'715'0,"-2"0"-149"16,1 6-86-16,1-2-94 0,2 1-72 0,4 10-59 15,-10-16-52-15,10 16-39 0,0 0 34 16,0 0 41-16,-11 9 2 0,11-9-17 0,-4 30-29 15,4-12-19-15,0 3-35 0,0 3-26 0,-2-1-20 16,2 5-15-16,-2 0-15 0,0-2-14 16,-2 1-7-16,2-5-11 0,-2-1-68 0,0-1-89 15,-1-1-88-15,-1-3-91 0,2-1-54 0,-2 0-100 16,0-4-161-16,6-11-353 0,-9 10-627 0</inkml:trace>
  <inkml:trace contextRef="#ctx0" brushRef="#br0" timeOffset="4268.58">5029 9935 231 0,'19'-15'696'0,"-3"2"-198"0,-1 3-65 0,-1 3-34 15,1 0 0-15,-1 4-9 0,1 1-11 0,-15 2-15 16,23-3-33-16,-23 3-55 0,22 5-41 16,-22-5-51-16,11 10-26 0,-7 2-39 0,-2 1-16 15,-4 2-100-15,-2 2-114 0,-5 6-106 0,-3-1-81 16,-5 8-89-16,-5 3-118 0,-9 2-158 0,-2 2-278 15,-19 11-595-15</inkml:trace>
  <inkml:trace contextRef="#ctx0" brushRef="#br0" timeOffset="4453.22">3872 10751 522 0,'-33'9'840'16,"4"-1"-104"-16,4 2-144 0,2-5-73 0,7 1-61 15,3-2-45-15,13-4-20 0,0 0 6 0,13-6-35 16,13-6-12-16,20-3 68 0,30-8-12 15,15-4-60-15,11-2-78 0,7 1-47 0,69-19-49 16,-6 6-9-16,-38 8-45 0,-20 8-52 0,1-2-103 16,1 0-159-16,-2 2-82 0,-5 3-142 15,-7 2-152-15,-7 3-81 0,-8 7 118 0,-23 0-34 16,-15 7-54-16,-9 1-625 0,-11 4-887 0</inkml:trace>
  <inkml:trace contextRef="#ctx0" brushRef="#br0" timeOffset="5607.21">3700 10473 386 0,'4'-12'435'0,"-4"12"-79"0,6-18-86 16,-6 18-53-16,-4-15-43 0,4 15-27 0,-16-7-40 15,-1 10-14-15,-3 2-13 0,-11 6-21 0,-9 9-12 16,-1 2 4-16,-21 16 2 0,-2 7 15 0,2 4-15 16,0 3 10-16,2 4-25 0,4-3-25 15,6 4 22-15,3 2-25 0,8-6 18 0,10-1-28 16,6-10 24-16,4-1-29 0,7 2 24 0,4-3-20 15,6-1 19-15,2 2-25 0,6-1 24 0,4 3-3 16,7 2-2-16,3-5 5 0,9-5-2 16,2 0-2-16,4-5-4 0,7-8 0 0,-1 0 1 15,5-2 3-15,1-3-2 0,3-5-7 0,-3-5-51 16,-5-2-47-16,-1-1-44 0,-8-2-66 16,4-5-64-16,-2-4-92 0,-1 0-228 0,-3-4-148 15</inkml:trace>
  <inkml:trace contextRef="#ctx0" brushRef="#br0" timeOffset="5854.74">3787 11284 324 0,'0'0'490'0,"0"0"-153"16,-4-15-41-16,4 15-112 0,0 0 12 0,0 0-92 16,0 0 29-16,0 0-73 0,0 0 52 0,21 3-60 15,-11 4 30-15,2 3-19 0,3 0-10 16,1 4-9-16,3 1-4 0,-3 1-3 0,3 1 5 15,-5-2 19-15,-1 2 32 0,-1 0 3 0,-3-1 28 16,-1 0-7-16,-4 2 11 0,-4 2-31 16,-2-3 1-16,-4 2-31 0,-3 1-12 0,-1 3-9 15,-2-3-15-15,-3-1-3 0,1-2-9 16,1-2-47-16,1 0-73 0,2-2-74 0,1-3-120 16,1 2-71-16,0-5-78 0,8-7-284 0,-8 18-304 15</inkml:trace>
  <inkml:trace contextRef="#ctx0" brushRef="#br0" timeOffset="6999.06">4250 11427 173 0,'-10'-7'346'15,"1"2"-35"-15,9 5-100 0,-18-7 13 0,18 7-91 16,-19-8 32-16,19 8-78 0,-14-8 33 0,14 8-75 16,-13-7 41-16,13 7-67 0,0 0 46 15,-14-5-68-15,14 5 59 0,0 0-67 0,0 0 50 16,-10-5-57-16,10 5 55 0,0 0-57 0,0 0 47 16,0 0-49-16,0 0 78 0,-9-5-38 15,9 5 70-15,0 0-30 0,0 0 47 0,0 0-23 16,0 0 30-16,0 0-16 0,0 0 6 0,-12-5-24 15,12 5 3-15,0 0-16 0,0 0-3 0,0 0-18 16,0 0 4-16,0 0-9 0,0 0 1 0,0 0-7 16,0 0-1-16,0 0-9 0,0 0 0 15,0 0-10-15,0 0 6 0,0 0-8 0,-6-10 0 16,6 10-4-16,0 0 3 0,0 0-3 0,0 0 2 16,0 0-3-16,0 0 2 0,0 0-2 15,0 0 1-15,0 0-5 0,0 0 3 0,0 0-5 16,0 0 1-16,0 0-3 0,0 0 4 0,0 0-5 15,0 0 4-15,0 0-8 0,0 0 10 16,0 0-7-16,0 0 5 0,0 0-6 0,0 0 6 0,0 0-6 16,0 0 5-16,0 0-3 0,0 0 4 15,0 0-6-15,0 0 8 0,0 0-2 0,0 0 9 16,0 0 1-16,0 0 4 0,0 0 1 16,0 0 6-16,0 0 2 0,0 0 8 0,0 0 13 15,10-8-1-15,-10 8 7 0,17-7-11 0,-5 5 6 16,2-1-19-16,-1-1 2 0,3-2-7 15,1 2-4-15,1 1-7 0,-1-2 4 0,2-2-9 16,-1 3 6-16,-1-3-10 0,-1 5 8 0,1-3-4 16,-3 1 0-16,-1-1-4 0,-1 2 11 15,-12 3-14-15,21-5 9 0,-21 5-9 0,14-3 15 16,-14 3-16-16,0 0 13 0,17-5-12 0,-17 5 13 16,0 0-13-16,0 0 7 0,10-2-11 0,-10 2 9 15,0 0-12-15,0 0 10 0,0 0-10 0,-4 10 12 16,4-10-11-16,-12 16 8 0,3-8-7 15,1 3 8-15,0 4-9 0,-1-3 0 0,-1 2 2 16,2 0 1-16,0 1 0 0,1 0 0 16,-1-1 1-16,2 1 0 0,-2 3 0 0,1-3 17 15,1 2-14-15,2 0 15 0,-2-2-18 0,0 4-1 16,2-5 4-16,-1 1-3 0,1 0 2 16,2-2 1-16,-4 0-1 0,4-1 1 0,-2-1 0 15,4-11-3-15,-4 19 3 0,4-19-1 0,-6 16 6 16,6-16-1-16,-5 10-4 0,5-10 1 0,0 0 0 15,-2 13 4-15,2-13-2 0,0 0 5 0,0 0-4 16,-4 11-4-16,4-11 2 0,0 0 1 16,0 0 0-16,0 0-3 0,-4 13 0 0,4-13 4 15,0 0-3-15,0 0-1 0,0 0 1 0,-8 5-1 16,8-5 2-16,0 0-2 0,0 0 2 16,0 0-4-16,0 0 2 0,0 0 0 0,-8 7 0 15,8-7-1-15,0 0-1 0,0 0-1 0,0 0 5 16,0 0-7-16,0 0 4 0,0 0-3 15,0 0 2-15,0 0-3 0,-9 5 0 0,9-5 2 16,0 0-1-16,0 0 0 0,-8 6 4 0,8-6 3 16,0 0-4-16,-10 6-1 0,10-6-1 0,0 0 1 15,-13 6 1-15,13-6 4 0,0 0-3 16,-10 6-2-16,10-6 4 0,0 0-1 0,0 0 4 16,-10 3 0-16,10-3 1 0,0 0-2 0,0 0 0 15,0 0 1-15,0 0 1 0,-13 5 2 16,13-5-3-16,0 0 0 0,0 0 0 0,0 0-2 15,0 0 0-15,0 0 0 0,0 0 0 0,0 0-1 16,0 0-2-16,0 0 4 0,-8 5-4 0,8-5 0 16,0 0 2-16,0 0 2 0,0 0-5 15,0 0 1-15,0 0-2 0,0 0 3 0,0 0-2 16,0 0-1-16,0 0-23 0,0 0-18 0,0 0-14 16,0 0-27-16,0 0-33 0,0 0-27 0,0 0-35 15,0 0-22-15,0 0-45 0,0 0-80 16,0 0-58-16,-6-7-334 0,6 7-291 0</inkml:trace>
  <inkml:trace contextRef="#ctx0" brushRef="#br0" timeOffset="7859.51">4089 11370 310 0,'0'0'244'0,"0"0"-24"0,0 0-52 16,0 0 25-16,0 0-55 0,0 0 53 15,0 0 4-15,0 0-2 0,14-2-51 0,1-3 35 16,1 1-40-16,3-2 6 0,4 0-31 0,1-3-2 15,1 2-31-15,2-3 7 0,-2 3-20 0,6-5 15 16,0 1-3-16,0-1 9 0,0-1-7 0,-2 1 2 16,0-3-8-16,-6 6-8 0,-1-1-12 15,-5 4-12-15,-1-3-1 0,-1 4-5 0,-3-1 0 16,1 2 4-16,-3 0 8 0,-10 4-1 16,16-8 0-16,-16 8 0 0,13-5-8 0,-13 5-7 15,0 0-2-15,0 0-8 0,0 0-3 0,2 13 9 16,-8-4-15-16,-3 4 9 0,-1 1-22 0,-2 3 20 15,-5 3-21-15,-1 5 4 0,-1 0-1 16,-4 1 0-16,1 5 1 0,-3 0 13 0,0-1-12 16,0 2 13-16,4-6-12 0,3-1-5 0,-3 0 3 15,3-1 0-15,3-4-2 0,1-1 2 0,-1-2-2 16,5-2 2-16,-1 0-3 0,1-2 4 16,2-1-4-16,2-2-1 0,-3-1 3 0,3 0 5 15,6-9-1-15,-10 14 4 0,10-14 1 0,-6 8-8 16,6-8-1-16,0 0-21 0,0 0-17 15,0 0-13-15,2-12 3 0,4 0 16 0,0-2-7 16,2-4 8-16,1-2 2 0,3-3 5 0,0 0 3 16,3-2 10-16,1-1-5 0,1-2 7 15,2 2-6-15,-3 1 3 0,3 1 1 0,-5 6 4 0,1 0-4 16,-5 5 4-16,0 0-5 0,1 4-1 16,-3-3-1-16,-2 2 5 0,-6 10-4 0,13-7 7 15,-13 7 5-15,0 0 19 0,12 4 22 16,-12-4 28-16,4 17-10 0,-4-17 5 0,2 25 3 15,-2-10 20-15,0 0-16 0,2 0-2 0,0 0-20 16,2 0 9-16,1 0-7 0,1-2-8 16,0 0-5-16,2 0-7 0,5-3 2 0,-1-3-1 15,3 1-3-15,1-2-9 0,1-2-6 0,1-1-61 16,1-3-73-16,-1 0-75 0,1-3-44 0,-2 0-66 16,-1 1-54-16,1-4-43 0,-3-2-54 15,-1 0-369-15,-1-5-436 0</inkml:trace>
  <inkml:trace contextRef="#ctx0" brushRef="#br0" timeOffset="9845.77">4909 11414 198 0,'0'0'450'0,"0"0"-127"0,-14-2-45 0,14 2-47 15,0 0-21-15,0 0-3 0,0 0-15 0,0 0 22 16,0 0-22-16,-15 2 18 0,15-2-16 0,0 0 11 15,0 0-27-15,0 0 8 0,9 6-33 16,-9-6-5-16,14 3-37 0,-14-3-9 0,23 6-35 16,-9-3-3-16,3 0-20 0,-1 0 6 15,3-1-53-15,-2 0-45 0,1 0-83 0,1-1-57 16,-3 3-68-16,3-4-48 0,-5 1-26 0,1-1-26 16,-15 0-32-16,23-5-310 0,-23 5-267 15</inkml:trace>
  <inkml:trace contextRef="#ctx0" brushRef="#br0" timeOffset="10081.79">5172 11412 127 0,'0'0'490'0,"0"0"-76"0,-6-8-62 16,6 8-11-16,0 0-36 0,-11-7-10 16,11 7-30-16,0 0 4 0,0 0-44 0,-10-6-22 15,10 6-64-15,0 0-8 0,0 0-45 0,0 0 6 16,0 0-39-16,17-7 12 0,-17 7-26 0,26 1 9 16,-9 3-28-16,2-1 16 0,-3 2-27 15,3 2 14-15,-1 1-13 0,3 0 33 0,-4 1 16 16,-3 2 18-16,-2-1 27 0,1 1 27 15,-5 0 7-15,-4 2-14 0,0 1-11 0,-4 1-32 16,-4 0-6-16,-4-1-16 0,0 2-13 0,-7 2-9 16,-1-2-10-16,-3-1-12 0,0 3-57 0,1-4-90 15,1-1-114-15,1 2-74 0,3-3-93 0,1-3-119 16,2 2-106-16,1-1-251 0,9-10-525 16</inkml:trace>
  <inkml:trace contextRef="#ctx0" brushRef="#br0" timeOffset="12252.61">5926 11239 187 0,'0'0'446'0,"-2"-13"-136"0,2 13-34 16,-8-8-35-16,8 8-27 0,-10-2 5 16,10 2-33-16,-23 2-12 0,9 0-46 0,1 4-8 15,-1-1-32-15,1 3-2 0,-1-1-34 0,1 4 8 16,-1 0-25-16,2 0 10 0,-1 1-5 15,3-2 10-15,-3 2-26 0,5-1 12 0,2 0-20 16,-4 1 12-16,5-4-19 0,-1 4 15 0,6-12-14 16,-2 15 10-16,2-15-12 0,2 11 14 0,-2-11-18 15,13 10 13-15,-13-10-15 0,18 2 14 0,-18-2-21 16,21 0 18-16,-21 0-17 0,23-2 18 16,-23 2-16-16,22-10 15 0,-13 6-14 0,1-3 14 15,-2 1-19-15,1-3 18 0,-3 1-14 0,2-1 15 16,-8 9-15-16,10-17 14 0,-10 17 8 15,7-15 12-15,-7 15 32 0,6-12-14 0,-6 12 15 16,0 0-27-16,4-8-13 0,-4 8-10 0,0 0-2 16,0 0-6-16,0 0 0 0,0 0 14 15,0 0-17-15,14 3 14 0,-14-3-18 0,17 7 15 16,-9-2-16-16,3-1 15 0,1 0-16 0,0-2 17 16,3 0-43-16,-1 4-36 0,1-4-63 0,-3 0-33 15,3-1-55-15,-3-1-94 0,-12 0-38 16,23 3-78-16,-23-3-211 0,18 0-194 0</inkml:trace>
  <inkml:trace contextRef="#ctx0" brushRef="#br0" timeOffset="12439.96">6208 11310 626 0,'0'0'563'0,"0"0"-125"16,0 0-55-16,6-9-89 0,-6 9-30 0,6-8-54 15,-6 8-20-15,14-11-52 0,-14 11-14 0,17-13-38 16,-9 7-1-16,7 2-51 0,-7-1-64 16,6 0-92-16,-3 1-41 0,1 1-62 0,3-1-89 15,-3 0-25-15,-2 1-372 0,3-1-280 0</inkml:trace>
  <inkml:trace contextRef="#ctx0" brushRef="#br0" timeOffset="12670.53">6427 11186 524 0,'0'0'526'0,"0"0"-108"0,0 0-32 0,-9-9-75 16,9 9-45-16,0 0-65 0,0 0-29 0,0 0-51 16,0 0-2-16,2-12-36 0,-2 12 6 0,21-6-30 15,-8 1 2-15,1 3-27 0,3 1 6 16,1 1-18-16,-1 1 7 0,1 2-20 0,1 2 22 16,-5 0 13-16,1 2 36 0,-3 2 13 0,-3 2 39 15,-3 0-12-15,-2 2-3 0,-6 2-31 0,-2 0-8 16,0 0-10-16,-9 0-17 0,3 4-7 0,-5 0-20 15,3-2-27-15,-5 0-57 0,3-2-74 16,4 0-81-16,1-2-90 0,-1-1-92 0,2-1-40 16,6-2-464-16,2-9-545 0</inkml:trace>
  <inkml:trace contextRef="#ctx0" brushRef="#br0" timeOffset="13237.36">6871 11260 472 0,'8'-16'588'0,"-1"3"-121"0,1-2-29 16,-2 4-82-16,0-1-18 0,0 0-42 0,-1 3-8 16,-1-1-42-16,-4 10-46 0,8-15-40 0,-8 15-33 15,6-10-31-15,-6 10-26 0,0 0 27 0,0 0 7 16,0 0 2-16,13 3-16 0,-13-3-13 0,0 14-16 16,0-14-11-16,0 21-8 0,0-21-11 15,-5 21 2-15,5-21-12 0,-6 19-2 0,6-19 1 16,-2 15 2-16,2-15-4 0,0 0 8 0,-2 14-3 15,2-14 3-15,0 0-17 0,0 0 2 16,0 0-2-16,0 0-2 0,0 0-12 0,6-18 2 16,-2 7 1-16,1-3 1 0,1 1-3 0,0-3 3 15,0-1 0-15,5-2-4 0,-1 0 7 16,0-3-5-16,3 4-4 0,1 1 2 0,-6 2-4 16,1 1 3-16,1 2-10 0,-2 2 5 0,0 2-6 15,-8 8 8-15,15-5 9 0,-15 5-3 0,0 0 5 16,6 9-1-16,-6-9 1 0,-2 25-5 0,-2-10-4 15,0 0 13-15,0 2-4 0,-5-2 1 16,3 0-3-16,2 2-1 0,-4-2 0 0,4-2 3 16,0-2-4-16,-1-1 1 0,5-10-6 15,-6 17 0-15,6-17-19 0,0 0-8 0,0 0-11 16,0 0 9-16,0 0 3 0,15-12 4 0,-7 4 6 16,-2-2 9-16,2-2 0 0,5 1 2 15,-3-1 2-15,3 1-1 0,-3-3 4 0,2 2-5 16,3 1 8-16,-3-1-5 0,1 1 5 0,1 0-3 15,-6 2 3-15,3 3-3 0,-3-2 6 0,-8 8-5 16,14-8 22-16,-14 8 40 0,0 0 29 0,0 0-8 16,9 4-12-16,-9-4-10 0,-4 18-16 15,-1-7-5-15,1 2-9 0,-2 2-1 0,2-1-11 16,0-1-58-16,-2 4-77 0,1-5-93 0,3 1-45 16,2 0-76-16,0-13-53 0,2 25-51 15,-2-25-59-15,11 16-365 0,-3-11-494 0</inkml:trace>
  <inkml:trace contextRef="#ctx0" brushRef="#br0" timeOffset="13671.68">7429 11106 574 0,'0'0'460'0,"-2"-13"-88"0,2 13-17 0,-6-8-55 16,6 8-22-16,-10-6-36 0,10 6-10 16,-17 0-51-16,17 0-33 0,-21 4-28 0,13 0-11 15,-4 1-36-15,3 1-1 0,3 1-30 0,-2 0 8 16,0 1-27-16,8-8 11 0,-9 16-22 15,9-16 15-15,-2 14-30 0,2-14-6 0,9 10-30 16,-9-10 9-16,18 5-20 0,-18-5 27 0,23-3-12 16,-11 0 26-16,3-4-13 0,-3 3 16 15,3-4-11-15,-3 4 30 0,3-2-3 0,-7 1 30 16,-8 5-10-16,19-8 23 0,-19 8-1 0,12-7 26 16,-12 7-19-16,0 0 14 0,0 0-33 0,0 0 12 15,0 0-25-15,10 7 7 0,-10-7-22 0,-8 8 14 16,8-8-23-16,-8 15 17 0,8-15-24 15,-6 14 15-15,6-14-21 0,-5 11-2 0,5-11-25 16,0 0 10-16,0 0-17 0,0 0 6 0,5 8-26 16,-5-8 20-16,22-9-14 0,-9 0 28 15,1 2-10-15,-1-2 26 0,5 0-16 0,-3-1 24 16,-3 0-11-16,2 3 37 0,-5-2 7 0,1 3 47 16,-2-2 13-16,-8 8 29 0,17-7 6 0,-17 7 2 15,0 0-13-15,10-4-14 0,-10 4-6 16,0 0-15-16,0 0-7 0,-4 19-17 0,-2-9-9 15,2 1-21-15,0 2 6 0,4 1-20 0,-5-2-90 16,5-12-114-16,5 29-83 0,-3-16-83 16,2-2-132-16,4 2-566 0,0-1-713 0</inkml:trace>
  <inkml:trace contextRef="#ctx0" brushRef="#br0" timeOffset="13987.2">7963 10926 321 0,'-5'-15'813'0,"5"15"-164"0,-4-20-101 15,4 20-109-15,-4-16-79 0,4 16-31 0,0 0 33 16,0 0 4-16,0 0-52 0,-10 14-30 16,8-3-48-16,0 6-44 0,2 0-37 0,0 5-24 15,2 0-28-15,0 1-16 0,2 4 13 0,6-1-19 16,-1-3-15-16,-3-1-8 0,6-3-9 15,-2-2-2-15,3-4-2 0,-1-1 0 0,-1-5-8 16,1-1-1-16,3-2-4 0,-15-4-3 0,20-5-5 16,-5-4-24-16,-7-2-33 0,2-1-29 0,-1 1-55 15,-3-3-78-15,0-1-86 0,0 3 18 16,2-1-56-16,-3 3-47 0,-1-1-57 0,2 2-47 16,-6 9-52-16,8-14 20 0,-8 14-370 0,8-5-501 15</inkml:trace>
  <inkml:trace contextRef="#ctx0" brushRef="#br0" timeOffset="14421.76">8242 11058 444 0,'0'0'621'0,"0"0"-94"16,0 0-73-16,0 0-44 0,0 0-51 0,0 0-11 15,0 0-23-15,-5 13-29 0,5-13-40 0,0 0-42 16,-10 13-41-16,10-13-35 0,-8 14-34 0,8-14-16 16,-4 16-18-16,4-16-15 0,-4 16-10 0,4-16-15 15,0 17-8-15,0-17-35 0,4 13-38 16,-4-13-49-16,8 13-22 0,-8-13-30 0,14 9 25 15,-14-9-2-15,13 2 35 0,-13-2 4 16,14-4 35-16,-14 4-6 0,9-13 30 0,-9 13-13 16,8-15 27-16,-8 15-14 0,6-17 25 0,-6 17-12 15,4-17 22-15,-4 17-12 0,4-11 20 16,-4 11-24-16,0 0 16 0,4-12-21 0,-4 12 21 16,0 0-19-16,0 0 20 0,9-7-16 0,-9 7 14 15,0 0-14-15,14 0 22 0,-14 0-22 16,0 0 25-16,19 0-14 0,-19 0 30 0,23-3-7 0,-23 3 18 15,18-6-15-15,-5 0 24 0,-1-2-22 16,2 0 13-16,1-3-3 0,1-4-4 0,-1 0 12 16,-3-1 12-16,-1-2-2 0,1-1 10 0,-4-3-10 15,3 3 7-15,-3-5 17 0,-4 3 19 16,-4 2 29-16,2 1 30 0,-2 2 2 0,0-1-24 16,0 3 3-16,-2 1-42 0,2 13-8 0,-4-22-39 15,4 22-2-15,-4-14-24 0,4 14 21 16,0 0-32-16,0 0 21 0,0 0-27 0,-15 13-21 15,15-2-88-15,-4 6-68 0,-4 2-100 0,4 5-74 16,-7 3-82-16,-1 9-73 0,-2 2-104 0,-3 6-448 16,-2-1-703-16</inkml:trace>
  <inkml:trace contextRef="#ctx0" brushRef="#br0" timeOffset="14655.52">7603 11698 350 0,'-79'17'801'0,"15"-4"-91"0,4-4-69 0,2 1-37 16,7-3 14-16,9 0-29 0,5-3-35 0,8-2-86 15,9 1-65-15,7-3 60 0,13 0-28 0,0 0-65 16,13-15-41-16,18 3-28 0,20-6-30 16,34-5-43-16,14 1-172 0,13-5-56 0,2 4 0 15,72-14 0-15,-46 10 0 0,-24 10 0 0,-2-3 0 16,-7 4 0-16,-8 2 0 0,-6 2 0 16,-20 5 0-16,-20-1 0 0,-7 4-304 0,-11 1-49 15,-6 3 57-15,-8 3 38 0,-7-1-34 0,-6 4-45 16,-8-6-74-16,0 15-3 0,-8-4 61 0,-6 1-32 15,-9 3-25-15,-8 0-18 0,-10 4-102 16,-3-2-96-16,-5-1-248 0,-1-1-506 0</inkml:trace>
  <inkml:trace contextRef="#ctx0" brushRef="#br0" timeOffset="20751.59">11696 11673 505 0,'0'-14'648'0,"0"14"-92"0,0-21-54 0,0 21-58 15,-4-19-56-15,4 19-21 0,-9-15-17 0,9 15-48 16,-14-11-38-16,14 11-29 0,-23-1-49 15,7 7-8-15,-3 6-33 0,-4 8 17 0,-8 8-14 16,4 8 15-16,1 2-11 0,3 7 40 0,0 2-32 16,9 0-15-16,-3 2-16 0,9 3-29 0,2-2-14 15,6-6-14-15,4-1-43 0,2 4 32 16,6 0-38-16,7-6 24 0,8 0-7 0,0-4-105 16,8-3-117-16,2-4-182 0,6-4-157 0,3-3 83 15,-1-1-80-15,5-5-90 0,0-2-117 0,3-4-330 16,1-1-708-16</inkml:trace>
  <inkml:trace contextRef="#ctx0" brushRef="#br0" timeOffset="21719.23">12289 11894 258 0,'-8'-8'502'0,"8"8"-114"16,-19-7-56-16,19 7-54 0,-23-2-5 0,11 4-46 16,-7 1-2-16,1 1-33 0,1 4-10 0,-5-1-45 15,3 4-26-15,4-3-24 0,-1 2-18 16,6-1-16-16,-3-2-11 0,7 3-7 0,6-10-4 15,-2 16-3-15,2-16-4 0,12 12 10 16,1-8-20-16,5-1 18 0,1-6-30 0,4 2 19 16,-1-6-23-16,5 4 16 0,-2-2-14 0,-4 1 16 0,-5-1-17 15,3 3 28-15,-5-2 7 16,-1 1 51-16,-13 3 8 0,18-4 20 0,-18 4-33 0,0 0 5 16,0 0-11-16,-2 15 17 0,-10-5-14 15,4 2 0-15,-11 2-4 0,7 2-18 0,-7 0 0 16,7-1-11-16,-3 3-10 0,5 0-12 0,-3-5 0 15,7 4-6-15,0-4 1 0,0 2-1 16,2-1 1-16,4-14-6 0,0 26 2 0,8-15 1 16,-2-3 0-16,7 0 2 0,-1-3-30 0,2-2-83 15,5-3-98-15,0-3-55 0,5-2-80 16,3-1-79-16,4-4-49 0,-2-4-61 0,2-2-299 16,6-5-431-16</inkml:trace>
  <inkml:trace contextRef="#ctx0" brushRef="#br0" timeOffset="21919.49">12886 11717 60 0,'23'-19'734'0,"0"6"-177"16,-4 0-107-16,1 1-65 0,-1 5-47 15,4 2-10-15,-3 1 15 0,3 4 18 0,-2 1 5 16,3 6-21-16,1 1-1 0,0 10-22 0,-2 2-16 16,-5 2-36-16,3 7 5 0,-6 1 22 0,-7 2-51 15,-4 6-24-15,-4-3-57 0,-6 5-36 16,-9 7-25-16,-3 0-23 0,-18 15-123 0,1-3-132 15,-6-2-164-15,6-14-150 0,-11 7-21 0,5-12 24 16,4-5-34-16,-7-2-49 0,-9 7-89 0,3-10-361 16,7-8-672-16</inkml:trace>
  <inkml:trace contextRef="#ctx0" brushRef="#br0" timeOffset="42774.81">8628 9423 301 0,'0'0'383'0,"0"0"-106"15,0 0-45-15,0 0-70 0,0 0-10 0,0 0-42 16,0 0 4-16,0 0-35 0,0 0-3 0,0 0-29 15,0 0-2-15,0 0-17 0,0 0 9 16,0 0-25-16,0 0 7 0,0 0-12 0,0 0 27 16,0 0-26-16,0 0 20 0,-10 7 25 0,10-7 1 15,-4 15 12-15,4-15-4 0,-4 22 6 0,-1-10-10 16,1 0 25-16,0 3-20 0,-2 2 18 16,2 0-20-16,0 4 12 0,0 2-21 0,-5 4 20 15,1 6-11-15,2 3 26 0,2 3 4 0,-7 7-14 16,3 2-8-16,0 2-5 0,4-1-23 15,-7 1 9-15,7-1-24 0,-4-1 12 0,4-6-26 16,-2-1 16-16,1 0-18 0,1-3 16 0,0-2-19 16,0-3 14-16,4 0-17 0,-4-3 12 15,4-1-15-15,-4-3 10 0,2-1 1 0,2-3-1 16,-2 0-2-16,2-3-3 0,-2 0-3 0,2-2 3 16,0 0-3-16,0-3 0 0,0 0 1 15,0-14 0-15,-5 25 0 0,5-25 1 0,0 19-6 0,0-19 5 16,0 17-10-16,0-17 10 0,0 0-2 15,0 18 1-15,0-18 2 0,0 0-2 0,0 0 3 16,0 16 0-16,0-16-2 0,0 0 3 0,0 0-3 16,0 0 12-16,0 13 3 0,0-13 3 15,0 0 3-15,0 0-1 0,0 0 2 0,0 0 3 16,0 0 3-16,-4 13-5 0,4-13 2 16,0 0-5-16,0 0-3 0,0 0-10 0,0 0 4 15,0 0-1-15,0 0-10 0,0 0 5 0,0 0-10 16,0 0 11-16,0 0-11 0,0 0 6 0,0 0-6 15,0 0 7-15,0 16-10 0,0-16 8 0,0 0-1 16,0 0 0-16,0 0-2 0,0 0-3 16,0 0 6-16,0 0 4 0,0 0 4 0,15 4-5 15,-15-4 4-15,23-3-3 0,-7 3 12 0,-4 0-14 16,7 0 14-16,0 0-11 0,-1 0 6 16,5-1-4-16,2 1 9 0,4-3-5 0,2 0 3 15,4 3-6-15,6-1 10 0,1-2-15 0,5 3 5 16,3 0-7-16,8 0 8 0,-5 0-12 0,7 3 11 15,-2 0-13-15,0 1 8 0,2-3-6 16,2 3 2-16,0 0-4 0,-2 1 5 0,6 1-5 16,-2-2 5-16,25 2-4 0,-12-1 10 0,-9-1-9 15,21 1 3-15,-13-3-2 0,-8 2 5 16,-1-3-8-16,1-2 3 0,29-3 1 0,-19 2 5 16,15 0-10-16,-16-2 8 0,-9 1-10 0,-2 2 3 15,3-3 2-15,-7 3 4 0,2-1-9 0,-6 2 9 16,-1 0-8-16,3 0 6 0,-6 0-5 15,-6 0 6-15,-3 0-7 0,1 0 8 0,-1 0-8 16,-2 2 8-16,-1-2-8 0,3 0 9 16,-1 0-18-16,1 0 20 0,1-2-9 0,-1 2 3 15,1-1-3-15,5-2 7 0,3 0-7 0,-13 2 4 16,5-2-5-16,1 3-2 0,-5-1 3 0,-1 0 8 16,2 1-6-16,-9 0 3 0,1 0-8 0,-2 1 7 15,-2-1-5-15,0 1 1 0,-4-1 2 16,0 0-3-16,-5 3 0 0,3-3 4 0,-2 1-6 15,0-1 4-15,-1 0-1 0,1 2 6 0,0-2-5 16,0 1 7-16,-1-1-7 0,1 0 6 16,4 0-7-16,-4 0 5 0,1-1-4 0,-1 1 0 15,0-2-2-15,0 2 9 0,-5 0-11 0,5 0 3 16,-4 0-3-16,1-1 12 0,-1 1-10 16,-3 0 5-16,3-3 1 0,-5 3-8 0,5 0 0 15,-7 0 9-15,7 0-7 0,-4 0 2 0,1 0-2 16,-1 0 5-16,-3 0-3 0,7-1-1 0,-5 1-1 15,-2-1 4-15,7 1-4 0,-7 0 5 16,5 0-5-16,-3 0 4 0,1-2-1 0,1 2 4 16,-1-1-4-16,1-1 2 0,1 2-6 0,-5 0 3 15,7-1-2-15,-2 1 5 0,-1-1-8 0,1-1 8 16,-1 2-7-16,1-1 8 0,1 1-7 16,-3-3 6-16,5 3-6 0,-1 0 8 0,0-1-5 15,-1 1 4-15,3-3-3 0,0 3 5 16,-1 0-6-16,-1-1 2 0,4 1-5 0,-3 0 2 15,1 0-2-15,0 0 6 0,1 0-4 0,-3 0 0 16,4 1-1-16,-5-1 3 0,3 0-9 0,2 3 11 16,-5-3-8-16,3 1 6 0,0-1-2 0,-1 3 3 15,-1-2-5-15,4-1 7 0,-1 0 0 16,-1 2-2-16,2-2 2 0,2-2-2 0,-1 2-5 16,3 0 9-16,4-1-8 0,-2-2 7 0,2 3-8 15,0-1 6-15,4-2-6 0,-2 3 6 16,3-3-6-16,5 3 6 0,0-1-4 0,-1 1 1 15,-1-1-1-15,2-1 4 0,-2 2-5 0,3 0 3 16,-3 3-1-16,4-3 3 0,-1 0-2 16,-1 0 1-16,1 0 1 0,1 0-3 0,0 1-3 15,1-1 5-15,-1 0-4 0,3 3 4 0,5-3-5 16,3 3 8-16,-2-2-12 0,-1 2 9 16,3 0-2-16,-2-1-2 0,0 1 1 0,-3 0-4 0,5 1 3 15,-2-1 6-15,-3-1-1 0,3 1-6 16,-3 1 5-16,-3 0-1 0,-3-2 0 0,3 0-4 15,-1 1 0-15,-1-2 5 0,1 0-2 0,-1 1 3 16,-1-2-6-16,-2 0-1 0,1 3 4 16,-1-3 2-16,-6 0 0 0,0 1-4 0,0-1 2 15,5 0-3-15,1 0 14 0,-2 0-15 16,3 0 3-16,-1 0 2 0,2 0-2 0,1-1 3 16,-1 1-3-16,3 0 0 0,1 0 3 0,5 0-4 15,2 0 5-15,-7 0-6 0,1-3 1 0,-3 3 3 16,1 0-1-16,-3 0 2 0,1 0-3 0,-1-1 1 15,-2 0 1-15,1 1-3 0,-1-2 3 16,-2 2-2-16,1-3 2 0,-1 2 4 0,0-2-1 16,0 2 1-16,1-2-5 0,-3 1 3 0,4-1-3 15,-2 0 0-15,1 0-2 0,1-1 4 16,0 2-3-16,-3 0 2 0,1-1-3 0,-2 2 4 16,-2 0-6-16,-2-1 8 0,0 1-6 0,0-2 1 15,1 3-5-15,-3-1 9 0,0 1-9 16,-2 0 11-16,2 0-6 0,-3-3 5 0,1 3-18 15,-2 0 18-15,0 0-4 0,2-1 3 0,-4-1-3 16,0 2 3-16,2 0-5 0,-3 0 4 0,3-1 0 16,2 0-2-16,-4-1 0 0,0 2 0 0,2 0-2 15,2-1 3-15,-3 1-5 0,-1 0 7 16,4-3-7-16,-4 3 9 0,0 0-4 0,2-1 0 16,-2 1-5-16,-3 0 5 0,3-1-8 0,0 1 6 15,-2 0-3-15,-3 0 6 0,1 0-7 16,0 0 5-16,-3 0 1 0,-1-2-2 0,-1 2-1 15,-1 0 4-15,-15 0 1 0,25 0 3 16,-25 0-7-16,20-3 10 0,-20 3-7 0,17-1 1 16,-17 1 4-16,18-3-4 0,-18 3-1 0,19-5 0 15,-19 5 2-15,17-5-3 0,-17 5-5 0,14-5 4 16,-14 5 3-16,14-6 0 0,-14 6-2 16,13-6-1-16,-13 6 4 0,10-5-1 0,-10 5-5 0,11-7 7 15,-11 7-2-15,12-8 3 0,-12 8-5 16,10-13-1-16,-10 13 8 0,11-13-2 0,-5 3 1 15,-2 1 1-15,2-3-4 0,0-1 7 16,-2-2 10-16,1-2 5 0,-1-3-1 0,2-3 10 16,0-4-7-16,-2 0-4 0,0-3 5 0,3-7 2 15,-3 0 2-15,0 1 4 0,0-1 0 16,0 0-1-16,-2-1 1 0,0 5-7 0,0-1-7 0,0 4-6 16,0-1 3-16,-2 2-5 0,3-1-1 15,-3 6 0-15,2 1-6 0,-2-2 2 0,0 5 1 16,0-2-3-16,0 3 1 0,0 1-2 0,0-1-1 15,2 4-2-15,-2 0 2 0,0 0 0 16,0 15-2-16,0-26-1 0,0 26 1 0,0-21 0 16,0 21 0-16,0-18-3 0,0 18 5 0,0 0-5 15,0-19 1-15,0 19 2 0,0 0-2 16,-2-16-2-16,2 16 1 0,0 0 0 0,0 0-2 16,0-17 3-16,0 17-2 0,0 0 2 0,0 0 1 15,0-13-6-15,0 13 5 0,0 0-2 16,0 0-1-16,-2-13 0 0,2 13 0 0,0 0 1 15,0 0 0-15,-5-11-4 0,5 11 4 0,0 0-2 16,0 0 3-16,-4-13-1 0,4 13 0 0,0 0-1 16,0 0-1-16,-4-12-1 0,4 12 2 0,0 0 2 15,0 0 0-15,-4-14 0 0,4 14-2 16,0 0-1-16,-6-14 1 0,6 14 1 0,-6-12-4 16,6 12-2-16,-9-15 2 0,9 15 5 15,-10-15-8-15,4 8 4 0,6 7 3 0,-13-15-6 16,5 7 3-16,0 1 5 0,0-2-6 0,-1 3-1 15,-1-2 0-15,-2 1 1 0,1 0 3 0,-1 0-2 16,-3 0 1-16,1 1-1 0,-1-1-3 16,-1 2 6-16,-1 0 0 0,1 0 0 0,-1 0-5 15,-1 1 7-15,-1 0-8 0,0 0 2 16,-1 2 3-16,-1-3 1 0,0 2-1 0,-1 0-2 16,-5 1 2-16,2-2-1 0,-2 1 2 0,-2-1 3 15,2 2-6-15,-4-2 0 0,2 0 3 0,-2 0-3 16,2 1 2-16,-2-1-1 0,0 0 4 0,0 0-2 15,3 1 1-15,-3-1 3 0,2-1-3 16,-2 2-2-16,2-1 2 0,-2 1 0 0,0-2 0 16,0 2-2-16,2-1 0 0,-4 1-1 0,-5 0-1 15,1-2 2-15,0 4 3 0,-2-3 0 0,1 1-2 16,-1-1-1-16,0 1-3 0,-2 1 4 16,-1-1 2-16,-1 0-2 0,-1-2-3 0,-7 1 3 15,-1 2 2-15,0-2-4 0,1 0 4 0,-1 1 6 16,7 1-12-16,-7 0 4 0,0 0 0 15,7 0-1-15,-1 1 2 0,1-2-6 0,-9 2 4 16,9-1 1-16,-1 1 4 0,-6 0-3 0,7-1-1 16,-1 2-2-16,-1-1 5 0,-5 0-3 15,-2-1 2-15,-1 2-4 0,-1 0 4 0,-4 0-2 16,-2 0 4-16,-4 0-4 0,0 2-1 0,-5-2-2 16,-24 0 7-16,15 0-3 0,9 0 3 0,-26 1-7 15,19-1 3-15,7-1-2 0,-26 1 2 16,21 0-1-16,10 0 3 0,-1-2-4 0,1 2 4 15,4 0-4-15,-2-1-1 0,2-2 9 0,-2 3-3 16,0-1-1-16,-2-2-3 0,0 3-2 0,-3 0 2 16,1 0 1-16,-2 0-4 0,-25 0 2 15,16 2 0-15,11-1 1 0,0-1-3 0,-2 1 4 16,-25 2 1-16,18-2 3 0,7 2-7 0,-23-2 2 16,16 3-1-16,13-2 2 0,-2 3-3 15,2-3-2-15,-2 0 3 0,2 2 3 0,-2-2-1 16,6 2-2-16,-2-1-1 0,0-1 0 0,0 3 1 15,-2-3 2-15,4 3-1 0,-2 2-1 16,0-4-2-16,2 5 4 0,-2-4-1 0,4 4-1 16,-2-2 0-16,2 0 2 0,0 0 1 0,0 1-3 15,4 0 1-15,1-2 0 0,3 3 0 0,-4-2 1 16,5-1 1-16,9 1 4 0,-1-2-6 16,0 0-4-16,1 1 3 0,3-1 0 0,-2-1-1 15,10 0 2-15,-2 0-1 0,0 1 0 0,0-2 1 16,0 1-2-16,-2 1 2 0,-2-1 2 0,0 2 0 15,-3 0-1-15,-1 0 1 0,4 0-1 16,-6 0 1-16,3 0 3 0,-1 0-6 0,0 1-1 16,-2 1 5-16,3-2-4 0,-1-1 4 0,2 0-3 15,2 2-2-15,4-4 4 0,0 1-4 16,2 0 7-16,2-2-6 0,-2 3 2 0,6-4 3 16,-4 2 0-16,5 0-11 0,-1-2 10 0,-4 2-2 15,0-1 0-15,0 2-1 0,-2-2-1 0,0 3-1 16,0 0 3-16,-2-1 0 0,-4 1 3 15,-2 2-3-15,2-1 1 0,-2-1-5 0,2 2 2 16,-5-2 2-16,7 0 9 0,-6 0-12 0,8-2 13 16,-2 0-13-16,2-1 19 0,-4 1-25 15,4-1 18-15,0 0-17 0,2-1 9 0,-2 0-1 16,0 0 8-16,4 0-14 0,-4 0-1 0,4 0 3 16,-4 0 1-16,2 1-1 0,-2 0 4 0,-4 0-2 15,-2 2-2-15,-3-1 5 0,-1 0-5 16,-2-1 15-16,1 2-15 0,-7 1 5 0,-5 0-5 15,4 0 13-15,1 0-14 0,-1 1 11 0,1 0-11 16,5 0 1-16,3 0-2 0,2 0 4 0,-3-1 1 16,3 0-2-16,2 1 2 0,6 0-1 15,4-3 1-15,-4 2-3 0,8 0 2 0,-4-2-1 16,4 0 1-16,5 0 3 0,-5-1 0 0,2-1 6 16,3 0-10-16,-1 0 4 0,3 0 2 15,1-1-4-15,-3-1 4 0,5 0 4 0,-5 0-8 16,3-1 8-16,3 1-13 0,-3-1 14 0,3 1-21 15,-3 0 17-15,15 2-10 0,-20-3 8 16,20 3-8-16,-19-5 13 0,19 5-14 0,-18-4 5 16,18 4-9-16,-19-3 11 0,19 3-24 0,-23 0 13 15,23 0-7-15,-20-1 16 0,20 1-9 0,-19 0 1 16,19 0-3-16,-23 0 9 0,23 0-3 16,-27 0 3-16,27 0-2 0,-22 0 7 0,22 0-9 15,-23 1 8-15,23-1-6 0,-21 0 6 0,21 0-3 16,-14 0 8-16,14 0-8 0,0 0 6 15,-19 0-8-15,19 0 8 0,0 0-3 0,0 0 5 16,-12 0-10-16,12 0 10 0,0 0-7 0,0 0 2 16,0 0-17-16,0 0-22 0,-19 0-11 15,19 0-16-15,0 0-5 0,0 0-18 0,0 0 8 0,0 0-23 16,0 0 2-16,0 0-34 0,-14 0-9 16,14 0-37-16,0 0-21 0,0 0-29 0,0 0-15 15,0 0 6-15,0 0-27 0,-9 4 35 0,9-4 4 16,-12 8 13-16,12-8 4 0,-10 10 3 15,1-5-40-15,-1 1-195 0,2 0 13 0</inkml:trace>
  <inkml:trace contextRef="#ctx0" brushRef="#br0" timeOffset="46129.92">7774 9893 333 0,'-16'5'352'0,"6"-2"-27"0,-5 1-46 0,3-2-4 16,12-2 7-16,-19 5-30 0,19-5-12 0,-19 1-24 15,19-1-27-15,-8-3-41 0,8 3-19 0,-4-17-23 16,4 17-10-16,0-29-13 0,4 9 5 16,2-5-4-16,3-6-7 0,3-6-7 0,3-8-8 15,-1 0-9-15,3-4-19 0,-1 0-2 0,3-1-7 16,-5-2-6-16,5 3-4 0,-3 1 2 15,-1 2-10-15,1 3 4 0,-1 7-9 0,-7 6 8 16,2 4-8-16,-1 5 2 0,-1 2-5 0,-4 2 2 16,2 2-9-16,3 4 2 0,-5 0-1 0,-4 11 4 15,6-12-4-15,-6 12 6 0,12 4-3 16,-8 7 7-16,1 4-2 0,-1 4 1 0,2 8-2 16,2 2 6-16,-4 5-8 0,5 5 6 15,-3-2-6-15,6 8 6 0,-8-4-11 0,5-3 9 16,-3 2-6-16,2-5 6 0,-2 3-3 0,3-4 1 15,-1-7-1-15,-4-2 4 0,0-3-2 0,0-3 3 16,2-1-10-16,-1-2 15 0,-5-1-4 16,4-3 8-16,-4-12-6 0,0 22 0 0,0-22-2 15,-9 12 5-15,9-12-8 0,-18 6 5 0,18-6-8 16,-31-4 2-16,12 1-1 0,-2-3 7 0,-3 1 1 16,-1-2 5-16,-2-1 0 0,-6 0 18 0,2-2 5 15,-4 2 6-15,4-3 11 0,-2 4 8 16,2-2 36-16,4 0 28 0,4 2 6 0,4 2 6 15,1-3-16-15,1 3-27 0,3-2-20 0,6 3-25 16,-3-2-9-16,11 6-11 0,11-20-2 16,3 8-7-16,17-6 3 0,6-4-7 0,29-8-7 15,7 0-1-15,5 1 2 0,5 1-3 0,2 4-1 16,-5-1-10-16,1 3 11 0,-5-1-5 16,-16 8-2-16,-10 3 4 0,-2 2-8 0,-11 2 0 15,-10 1-6-15,0 2-3 0,-11 3 6 16,3 2 8-16,-19 0 4 0,14 10 9 0,-22 2 18 0,-7 5 16 15,-16 8 14-15,-10 5 32 0,-25 12 6 16,-6 2 53-16,-5-3 27 0,1 3 28 0,-7-2-54 16,2-1 1-16,1 0-62 0,-1-2-20 0,5 3-13 15,3-5-17-15,7 3-4 0,2-5-7 16,16-8-13-16,11-4-78 0,6-2-122 0,4-5-148 16,7-3-157-16,1-1 91 0,9-1-12 0,-3 1-3 15,5-1-23-15,6-2-84 0,2-9-37 0,-4 13-384 16,4-13-591-16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7T03:13:42.363"/>
    </inkml:context>
    <inkml:brush xml:id="br0">
      <inkml:brushProperty name="width" value="0.05292" units="cm"/>
      <inkml:brushProperty name="height" value="0.05292" units="cm"/>
      <inkml:brushProperty name="color" value="#FF0000"/>
    </inkml:brush>
  </inkml:definitions>
  <inkml:trace contextRef="#ctx0" brushRef="#br0">9073 3476 705 0,'0'0'647'0,"-13"-11"-120"0,13 11-66 0,-10-14-50 15,10 14-10-15,-19-11 16 0,19 11 8 16,-12-9-30-16,12 9 8 0,-13-10-56 0,13 10-40 16,0 0-47-16,-10-7 35 0,10 7-64 0,0 0-31 15,0 0 150-15,23-1 19 0,-5 2 1 0,22 2-32 16,13 0-42-16,12-2-260 0,30 5-36 15,16-2 0-15,5-2 0 0,10 0 0 0,4-2 0 16,5 0 0-16,-1-3 0 0,-2 0 0 0,-1-2 0 16,-7 0 0-16,-11 0 0 0,-9 0 0 0,-11 1 0 15,-25 2 0-15,-14 0 0 0,-13 0 0 16,-10 0 0-16,0 1 0 0,-8-1 0 0,-1-1 0 16,-1 3 0-16,-6 0 0 0,-1-1 0 0,-2 0 0 15,-12 1 0-15,23-2 0 0,-23 2 0 16,17 0 0-16,-17 0 0 0,0 0 0 0,0 0 0 15,0 0 0-15,0 0 0 0,0 0 0 0,0 0-52 16,0 0-964-16,0 0-43 0,-13 19 184 16,1-8 0-16,-7 1-493 0,-3-1-1038 0</inkml:trace>
  <inkml:trace contextRef="#ctx0" brushRef="#br0" timeOffset="3419.98">9531 4489 458 0,'0'0'500'0,"-10"-12"-111"0,10 12-27 0,-21-5-45 15,7 8-20-15,0 2-31 0,-7 2 5 16,-2 4-14-16,-8 7-12 0,2 6-12 0,-2 2-22 16,4 3-19-16,0 2-20 0,5 1-7 0,5-4-19 15,7-1-16-15,2 0-15 0,3-6-11 0,5 0 4 16,5 0-1-16,-1-4 8 0,6-1 10 16,7-3 9-16,-3-6 7 0,7-1 20 0,1-6 33 15,5-6 5-15,0-1-39 0,2-5 25 0,-2-1-45 16,0-4 23-16,-6-2-44 0,-3-5 1 15,-8 0-47-15,-1-3 4 0,-5 0-44 0,-4 4 11 16,0-6-26-16,-8 3 12 0,1 1-42 0,-5 3-8 16,-2 3-110-16,-7 2-82 0,2 4-166 0,1 3-147 15,-5 9-16-15,2 2 42 0,-1 7-28 0,-1 5-86 16,4 8-600-16,-4 5-853 0</inkml:trace>
  <inkml:trace contextRef="#ctx0" brushRef="#br0" timeOffset="3719.33">9211 5786 401 0,'0'0'775'0,"-8"-16"-171"0,8 16-75 16,-4-15-59-16,4 15 1 0,-4-10-20 15,4 10-36-15,0 0-57 0,-9-13-41 0,9 13-60 16,0 0-53-16,0 0-45 0,0 0-41 16,0 0-23-16,0 0 1 0,0 0 103 0,-2 11 0 15,2 4-12-15,0 2-20 0,2 1-3 0,-2 3-41 16,0 1-6-16,-2 0-37 0,2 3-3 0,0-2-20 16,0 6-12-16,-4-1-78 0,4-1-117 15,-4 3-130-15,0-2-205 0,0 0-111 0,0 1 66 16,1-1-113-16,-1 0-121 0,0-1-392 0,-4-2-802 15</inkml:trace>
  <inkml:trace contextRef="#ctx0" brushRef="#br0" timeOffset="4171.66">9095 6803 299 0,'0'0'749'16,"-8"-13"-144"-16,8 13-100 0,-6-10-100 16,6 10-51-16,-4-11-53 0,4 11-34 0,0 0-34 0,-4-15-26 15,4 15-34-15,0 0-34 0,4-20-18 16,-4 20-29-16,10-10-16 0,-10 10-13 0,12-3-10 16,-12 3 20-16,11 5 83 0,-11-5 56 15,12 19 44-15,-12-4 36 0,4 3 178 0,-8 3-5 16,0 4 11-16,0 2-39 0,-2 0-20 0,-3 2-122 15,1-1-295-15,2-3 0 0,2-1 0 0,0-3 0 16,0-2 0-16,4-1 0 0,0-1 0 16,0-2 0-16,4 0 0 0,0-4 0 0,2 0 0 15,2-3-3-15,5-2-684 0,-3-2-133 0,2 0-65 16,-1-2 199-16,-11-2-4 0,27-1-41 16,-15 0-438-16,-2-3-811 0</inkml:trace>
  <inkml:trace contextRef="#ctx0" brushRef="#br0" timeOffset="4555.24">9068 7397 985 0,'-8'11'754'0,"2"-3"-122"0,-2-1-134 0,8-7-67 15,-13 12-40-15,13-12-37 0,-6 8-11 16,6-8 11-16,0 0-12 0,0 0-35 0,19 3-52 0,-19-3 40 15,31 0-44-15,-17 1-45 0,5 1 18 16,1 2 25-16,3 0 38 0,-4 2-11 0,-3 1 57 16,3 3 33-16,-9 2-308 0,-1 2-58 0,-1 2 0 15,-4 1 0-15,-4 2 0 0,-4 2 0 16,0 1 0-16,-5 3 0 0,1-3 0 0,6-2 0 16,-6-2 0-16,4-2 0 0,0 0 0 0,-1-1 0 15,5 0 0-15,0 0 0 0,5-1 0 16,-1-1 0-16,0-3 0 0,4 2 0 0,-2-1 0 15,3 0 0-15,-5-3 0 0,-4-8 0 0,8 15 0 16,-8-15 0-16,0 12 0 0,0-12 0 16,-12 15 0-16,-3-6 0 0,3-3 0 0,-7 1 0 15,-8 1 0-15,4-3 0 0,-3-1 0 0,-1-3 0 16,0 2 0-16,4-3 0 0,-4-3 0 0,5 2 0 16,-3-1-313-16,0-5-1171 0,8 2-691 15,-1-2-1504-15</inkml:trace>
  <inkml:trace contextRef="#ctx0" brushRef="#br0" timeOffset="5472.98">10780 3974 448 0,'0'0'529'0,"-8"-14"-125"16,8 14-49-16,-15-13-66 0,15 13-23 16,-14-10-46-16,14 10 0 0,-17-7-43 0,17 7-11 0,-18-2-28 15,18 2-29-15,-15 2-22 0,15-2-18 16,-16 10-14-16,16-10-13 0,-9 14-5 0,9-14-8 15,-2 19-2-15,2-19-1 0,11 21-1 0,-3-11-3 16,2 0-1-16,7-1 2 0,-3-2 0 16,9-3-4-16,-2 1 4 0,-3-2 9 0,5-2 17 15,-4-1 17-15,-1 0 33 0,-1 0 29 0,-3-1 18 16,-1-2-19-16,-3-1-28 0,-10 4-27 16,8-13-13-16,-8 13-17 0,-4-15-9 0,0 6-7 15,-6 0-20-15,1 2-31 0,-5-1-59 0,2 4-70 16,-3 0-81-16,3 2-53 0,-3 4-77 0,-1 1-109 15,1 2-76-15,3 5-284 0,1 0-450 16</inkml:trace>
  <inkml:trace contextRef="#ctx0" brushRef="#br0" timeOffset="5806.39">12182 3922 405 0,'0'0'600'0,"4"-11"-139"15,-4 11-69-15,0 0-92 0,4-11-41 16,-4 11-42-16,0 0-29 0,0 0-33 0,0 0-28 15,0 0 33-15,0 0 61 0,0 0 29 0,8 10-14 16,-8-10-19-16,-2 24-24 0,2-10-34 16,-2 1-18-16,-2 1-23 0,4-1-21 0,-4 2-21 15,0-1-15-15,4 2-4 0,-5-2-10 0,3 2-24 16,0-2-91-16,-2 3-116 0,-2-2-94 0,6-1-92 16,-4-1-119-16,0-2-123 0,4-13-376 0,-4 22-643 15</inkml:trace>
  <inkml:trace contextRef="#ctx0" brushRef="#br0" timeOffset="6208.66">13180 3937 344 0,'0'0'458'0,"0"0"-66"16,0 0-82-16,0 0-2 0,12-3-26 0,-12 3-7 16,0 0-38-16,0 0 1 0,9-7-35 0,-9 7-35 15,0 0-32-15,10-6-28 0,-10 6-19 0,0 0-39 16,12-6 6-16,-12 6-27 0,0 0 14 0,19 0-24 15,-19 0 19-15,19 6 14 0,-11 1 46 16,-4 2 32-16,2 3 36 0,-2 2 21 0,-4 2 18 16,-2 2 17-16,-2 1-17 0,-4 6-5 0,2-2-6 15,-3 1-10-15,1-3 23 0,0 2 14 16,2-4-58-16,-3-3-14 0,5 1-53 0,2-2 13 16,0-2-44-16,2 2 3 0,0-15-166 0,4 23-156 15,7-17-222-15,-1-1-33 0,6-1-38 16,1-4-110-16,10-4-665 0,4 0-979 0</inkml:trace>
  <inkml:trace contextRef="#ctx0" brushRef="#br0" timeOffset="6558.28">14805 3794 765 0,'16'-9'663'0,"-3"3"-150"0,-3-2-113 15,0 4-64-15,1-3-25 0,-11 7-29 16,14-7-48-16,-14 7-42 0,13-4-35 0,-13 4-40 16,0 0-28-16,18 4-16 0,-18-4-8 0,17 11-13 15,-9-4-11-15,0 1-7 0,3 1-3 16,-3 1 18-16,-2 1 35 0,2-2 14 0,-2 3 20 16,3-2 3-16,-5 0 0 0,2 2-2 0,-2-1-7 15,2 0-17-15,-1 0 4 0,-3 0-23 0,2 0 5 16,2-1-18-16,-6-10 28 0,6 21 7 0,-6-21 39 15,6 19-32-15,-6-19 57 0,5 19 20 16,-5-19 85-16,-3 22 55 0,-1-12-25 0,-2 2-5 16,-6-1-51-16,-1-2-30 0,-3 5-57 15,-3-2-113-15,1 0-41 0,-1-1 0 0,0-1 0 16,-1 1 0-16,3-2-461 0,1-1-286 0,-1 0-194 16,-2-1-28-16,3 1-634 0,-1-1-1327 15</inkml:trace>
  <inkml:trace contextRef="#ctx0" brushRef="#br0" timeOffset="12004.28">18722 7562 73 0,'-12'-2'396'0,"12"2"-82"0,-21-3-38 16,21 3-24-16,-19 0-50 0,19 0 37 0,-16-1-1 15,16 1-13-15,-15 0-14 0,15 0-15 16,-20-1-4-16,20 1-7 0,-21 0 8 0,21 0-20 0,-19 0 1 16,19 0-21-16,-14 2-13 0,14-2-24 15,-15 3-19-15,15-3-14 0,-10 3-10 0,10-3-14 16,0 0-4-16,-17 4-3 0,17-4 1 0,0 0 4 16,-12 4-9-16,12-4 13 0,0 0-13 15,0 0-3-15,-12 6-18 0,12-6 2 0,0 0-3 16,-11 4-4-16,11-4-9 0,0 0 1 0,-14 5-7 15,14-5 4-15,0 0-1 0,-13 4 2 16,13-4-8-16,0 0 7 0,-12 3-8 0,12-3 1 16,0 0-6-16,0 0 4 0,-12 4-9 15,12-4 8-15,0 0-1 0,-13 4 2 0,13-4-4 0,-10 3 5 16,10-3-5-16,-17 8 0 0,17-8 0 0,-14 4 4 16,14-4-5-16,-13 3 3 0,13-3-3 15,-10 5 6-15,10-5-6 0,0 0 9 0,-12 3-3 16,12-3-2-16,0 0-1 0,0 0-1 0,-11 4 0 15,11-4 4-15,0 0-1 0,0 0 2 16,0 0 5-16,-12 5 26 0,12-5 10 0,0 0 12 16,0 0 1-16,0 0-1 0,0 0-3 15,0 0 22-15,0 0 43 0,21-2 16 0,-5-1 14 16,9-1 57-16,4 0-4 0,8-3-12 0,11-1-21 16,3-1-7-16,3 0-13 0,4 1-17 15,2-1-19-15,2 0-3 0,0 1-18 0,0 1-8 0,-2-2-14 16,-2 3-10-16,-4 1-10 0,-11 1-3 15,-2 1-21-15,-1 2-4 0,-9 0-42 0,-2-1 38 16,-5 2 1-16,-3 0-3 0,0 0-3 0,-5 0 1 16,1 0 2-16,-3 3 3 0,-14-3 11 15,23 3 12-15,-23-3 12 0,14 6-2 0,-14-6 4 16,9 7-47-16,-9-7 41 0,0 0-14 0,0 0-2 16,4 11-12-16,-4-11 8 0,0 0-8 15,0 0-8-15,0 0-23 0,0 0-93 0,0 0-92 16,0 14-86-16,0-14-85 0,0 0-86 0,0 0-92 15,-10 4-2-15,10-4 156 0,0 0 13 16,-17 1-5-16,17-1-7 0,0 0-8 0,-21 0-36 16,21 0 5-16,-20-3-50 0,20 3-264 0,-19-6-323 15</inkml:trace>
  <inkml:trace contextRef="#ctx0" brushRef="#br0" timeOffset="15788.69">11018 12805 397 0,'0'0'358'16,"0"0"18"-16,0 0-108 0,-13 4 39 0,13-4-46 15,0 0-15-15,0 0-31 0,0 0-11 0,-10-8-35 16,10 8-21-16,-4-15-22 0,4 15-21 16,0-27-17-16,4 9-15 0,-4-1-18 0,10-8-10 15,-1-6-8-15,3-9 10 0,7 2-25 0,-1 0-6 16,1 0-4-16,2 2-1 0,-7 8-8 0,3 3 2 16,-3 2-2-16,0 1 2 0,-5 6-6 0,7-3 5 15,-5 2-5-15,1 3 3 0,-2 2-3 0,-1 0-4 16,5 3 2-16,-6-1-2 0,3 2-1 15,-3-1-1-15,0 6-5 0,3-1 2 0,-11 6 4 16,16-6-3-16,-16 6 2 0,15 6 2 0,-15-6 3 16,16 15 16-16,-10-4-16 0,-2 3 16 15,1 1-17-15,-1 4 12 0,0-1-11 0,0 1 17 16,0-2-18-16,-2 3 16 0,2 1-16 0,-4-4 12 16,4 0-17-16,1 2 6 0,-1-4-3 15,0 0 5-15,0 0-3 0,-2-1 1 0,-2-2 0 16,0-12 3-16,8 19 5 0,-8-19 0 0,0 17 6 15,0-17 12-15,0 0 38 0,0 16-5 0,0-16-14 16,0 0-7-16,-14 5-4 0,14-5-11 0,-27-4 22 16,10 0-3-16,-1 1 25 0,-5-5-17 15,-4 1 21-15,0-1-3 0,-8 1 13 0,4-1 11 16,-6-1 14-16,2-1 9 0,4 3 8 0,-2-1-5 16,2 3 12-16,4 1 7 0,0-2 0 0,4 4-9 15,5-3-17-15,1 0-23 0,-1 2-21 0,7-1-21 16,11 4-14-16,-16-5 24 0,16 5-29 15,8-8 15-15,11 1-22 0,12-3 12 0,10-1-25 16,8-3 23-16,5 2-26 0,4-1 8 0,23-4-8 16,-13 5 19-16,-10 3-21 0,0-2 20 0,-5 1-27 15,-3 2 20-15,-4 1-22 0,-7 4 19 16,-8-2-24-16,-6 1 22 0,-3 1-12 0,-5 3 14 16,1-2 8-16,-3 0 63 0,-15 2 39 0,12 4 28 15,-12-4 6-15,-6 14 4 0,-6-6-3 16,-7 7-6-16,-8 2-28 0,-8 4 5 0,0 1-17 15,-2 0-20-15,-7 1-11 0,3 1-24 0,2-2-5 16,-3 1-18-16,7 1-4 0,-2-3-18 0,2 1-12 16,8-5-106-16,0-1-99 0,4-1-77 15,5-3-131-15,1-1-141 0,3-3 3 0,-1 3 62 16,7-2-8-16,-4 0-51 0,1-3-31 0,11-6-474 16,-12 12-708-16</inkml:trace>
  <inkml:trace contextRef="#ctx0" brushRef="#br0" timeOffset="23840.78">17110 13458 210 0,'-11'6'691'0,"-1"0"-164"0,4-1-87 15,-5 2-76-15,5 0-50 0,-2-2-10 0,1 2-23 16,9-7 71-16,-14 9-29 0,14-9-4 0,-8 3-9 16,8-3-13-16,0 0-29 0,0 0-29 0,0 0-25 15,4-10-24-15,6 3 53 0,2-6-8 0,5 0-27 16,6-8-9-16,4 0-8 0,6-4-24 16,2-5-11-16,4-3-11 0,17-14-18 0,2-2-17 15,2-2-22-15,2 1-13 0,2-6-18 0,0-1-8 16,2-3-6-16,0 3-3 0,-2 1-14 0,0 0 10 15,-6 4-12-15,-2 3 17 0,-4 3-16 0,-11 9 26 16,-6 6-2-16,-4 1-23 0,-2 2 10 16,-6 6-9-16,0 0 15 0,-7 6-19 0,1 1-14 15,-5 5-9-15,0-2 0 0,-1 2 0 0,-3 1 0 16,0-1 0-16,1 3 0 0,-9 7 0 16,12-13 0-16,-12 13 0 0,8-10 0 0,-8 10 0 15,0 0 0-15,0 0 0 0,4-8 0 0,-4 8-34 16,0 0-43-16,0 0 1 0,-18 0 17 0,18 0 1 15,-23 7-1-15,7-1 17 0,1 1 9 16,-1-2 5-16,-3 4 8 0,-2-2-1 0,-1 0 7 16,1 2 9-16,2-3-1 0,1-1-7 0,1 1 11 15,3 0-4-15,-1-1 6 0,5-3-9 0,10-2 20 16,-21 8-12-16,21-8 0 0,0 0 7 0,0 0-6 16,0 0-3-16,13-5 5 0,1 2-2 15,3 1 3-15,3-4 1 0,5-1-3 0,4 3-8 16,-2 1 8-16,4-1-6 0,-2 0 12 0,2 2-10 15,-4 0 15-15,2-1-7 0,-7 2 27 16,-1 0 2-16,-2 1 6 0,-3 0 19 0,-1 2 25 16,-5 1 34-16,-10-3 8 0,10 12-89 0,-10-12-37 15,-2 15 0-15,-4-6 0 0,-2 0 0 0,-3 3 0 16,-1 1 0-16,2-4 0 0,-3 2 0 0,3 1 0 16,0-3 0-16,-1 1 0 0,3-3-316 15,2 0-162-15,-2 0-193 0,8-7-121 0,-11 13 127 0,11-13 38 16,0 0-77-16,0 0-549 0,0 0-892 15</inkml:trace>
  <inkml:trace contextRef="#ctx0" brushRef="#br0" timeOffset="26727.48">18393 11819 379 0,'0'0'568'0,"0"0"-131"0,0 0-61 0,2-15-76 16,-2 15-36-16,0 0-40 0,0 0-6 0,0 0-44 15,0 0-9-15,0 0-50 0,0 0-5 16,0 0-32-16,0 0 31 0,0 0-24 0,0 0-4 16,-12 11-7-16,12-11-18 0,-8 18-12 0,3-10-9 15,-1 5-4-15,2-3-6 0,-2 4-7 0,0-1-6 16,0-1-63-16,1 1-71 0,-1 2-73 15,0-1-50-15,2-1-73 0,-2 0-93 0,2 0-416 16,-1-3-442-16</inkml:trace>
  <inkml:trace contextRef="#ctx0" brushRef="#br0" timeOffset="26987.64">18643 11878 190 0,'0'0'774'0,"4"-14"-171"0,-4 14-145 16,0 0-92-16,5-10-90 0,-5 10-1 0,0 0-8 16,0 0 21-16,0 0 0 0,-15 0-25 15,15 0-26-15,-16 14-45 0,5-5-25 0,-1 0-38 16,-1 5-17-16,-1 1-8 0,0 3-32 0,-3-2-14 16,0 3-14-16,3-3-6 0,0 1-8 15,-3 0-19-15,0 1 9 0,3 0-19 0,-3-2-40 0,3 0-70 16,-3-2-78-16,3 0-46 0,2-2-39 15,1 0-49-15,1-1-24 0,2-3-44 16,-1-1-63-16,9-7-51 0,-12 15-258 0,12-15-351 16</inkml:trace>
  <inkml:trace contextRef="#ctx0" brushRef="#br0" timeOffset="27269.56">18557 12100 39 0,'6'-12'649'0,"-6"12"-153"0,0 0-104 15,0 0-49-15,-4-13-34 0,4 13-22 16,0 0-14-16,0 0-24 0,-11-5-19 0,11 5-34 16,0 0-29-16,0 0-28 0,0 0-21 0,-12 5-16 15,12-5-1-15,0 0-1 0,0 0 0 0,2 13-5 16,-2-13 17-16,10 8 3 0,-10-8-12 0,21 6 2 16,-21-6-13-16,21 6 17 0,-21-6-3 15,22 1 37-15,-22-1 5 0,15 0 15 0,-15 0 14 16,0 0-4-16,14-4-39 0,-14 4-39 0,0 0-22 15,0-17-22-15,0 17-65 0,-6-16-44 16,6 16-107-16,-8-12-106 0,8 12-39 0,-8-12-55 16,8 12-50-16,0 0-22 0,0 0-8 0,-17 0-56 15,17 0-82-15,-10 12-269 0,10-12-476 16</inkml:trace>
  <inkml:trace contextRef="#ctx0" brushRef="#br0" timeOffset="29850.85">19131 13253 35 0,'0'0'617'16,"-14"-3"-150"-16,14 3-45 0,-13-6-52 0,13 6 0 16,-10-2-46-16,10 2 35 0,-12-4 16 0,12 4 11 15,0 0 5-15,-15-4-22 0,15 4-12 0,0 0-15 16,-10-7-15-16,10 7 46 0,0 0 50 16,0 0-8-16,0 0-28 0,0 0 21 0,0 0-22 15,0 0-98-15,12-12-288 0,3 11 0 16,3-5 0-16,7 1 0 0,4-2 0 0,6 2 0 15,0-2 0-15,5 0 0 0,-3 3 0 0,2-3 0 16,-2 4 0-16,0-1 0 0,-8 0 0 0,2 0 0 16,-4 4 0-16,-6-3 0 0,0 2 0 0,-3 1 0 15,-1-3 0-15,-3 2 0 0,1 1 0 16,-15 0 0-16,20-3 0 0,-20 3 0 0,17 0 0 16,-17 0 0-16,0 0 0 0,16-4 0 0,-16 4 0 15,0 0 0-15,0 0 0 0,11-3 0 0,-11 3 0 16,0 0-272-16,0 0-715 0,0 0-37 15,0 0 245-15,4-10 45 0,-4 10-68 0,0 0-333 16,0 0-783-16</inkml:trace>
  <inkml:trace contextRef="#ctx0" brushRef="#br0" timeOffset="30569.51">20152 13344 336 0,'-12'-1'735'0,"12"1"-129"0,-19-7-47 0,19 7-76 15,-18-5-8-15,18 5 18 0,-17-4-43 16,17 4-13-16,0 0-12 0,0 0 34 0,0 0 37 16,0 0 65-16,15 2-61 0,3 0-48 0,5-1-75 15,12-1-39-15,7 3-329 0,11-3-9 0,7-3 0 16,6 2 0-16,25-3 0 0,0-2 0 16,0 2 0-16,0-1 0 0,-16 0 0 0,-9 0 0 15,-2 3 0-15,-2-3 0 0,0 1 0 0,-6 0 0 16,-3 3 0-16,-7-3 0 0,-5 2 0 0,-4-1 0 15,-6 1 0-15,-4-1 0 0,-4 3 0 16,-4-2 0-16,-1 2 0 0,-1-2 0 0,-5 2 0 16,-12 0 0-16,23-3 0 0,-23 3 0 0,0 0 0 15,12-1 0-15,-12 1 0 0,0 0 0 0,0 0 0 16,0 0 0-16,0 0-360 0,-12-8-497 0,12 8-18 16,0 0 102-16,-19 1 124 0,19-1-71 15,-18 3-538-15,7 2-901 0</inkml:trace>
  <inkml:trace contextRef="#ctx0" brushRef="#br0" timeOffset="33474.8">22472 3446 116 0,'-11'5'391'16,"1"-1"-54"-16,10-4-126 0,-17 10 9 0,17-10-28 15,-14 5-9-15,14-5 7 0,-10 8 9 0,10-8-2 16,0 0-6-16,-11 6-5 0,11-6 27 16,0 0 30-16,7 12 25 0,3-8 10 0,6 2 17 15,5-1-18-15,10-1-16 0,8 2-33 0,15-4-28 16,6 2-30-16,8-3-31 0,36 0-13 15,1-1-33-15,5 0-4 0,3-2-23 0,1 1 3 16,-2 0-19-16,-5-1 20 0,-1 1-21 0,-9-1 6 16,-23 1-21-16,-12-3 7 0,-8 4-19 0,-11-1 8 15,-3 0-14-15,-9 0 9 0,-7 1-14 0,-1-1 12 16,-2 0-12-16,-3 1 11 0,-1-2-22 0,-3 2 12 16,-14 0-20-16,23 0 7 0,-23 0-42 15,0 0-30-15,15 3-116 0,-15-3-19 0,0 0-72 16,-11 9-32-16,1-4-22 0,0 3-76 0,-5 0-56 15,1 1 21-15,-5 1-65 0,-2 4-372 0,3-1-516 16</inkml:trace>
  <inkml:trace contextRef="#ctx0" brushRef="#br0" timeOffset="35352.93">19942 12917 54 0,'0'0'236'16,"0"0"-56"-16,0 0-24 0,0 0-18 0,0 0 1 16,14-2-25-16,-14 2 23 0,0 0-38 0,0 0 37 15,0 0-59-15,0 0 59 0,12 3-64 0,-12-3 69 16,0 0-75-16,0 0 76 0,13 3-68 15,-13-3 51-15,0 0-42 0,16 3 46 0,-16-3-35 16,0 0 24-16,19-3-20 0,-19 3 14 0,19-3-12 16,-19 3 3-16,22-5-13 0,-11 1-2 15,1 0-7-15,0 0-14 0,1-2-10 0,-1 2-5 16,-1-2-9-16,1 1-9 0,-2 2-5 0,-10 3-8 16,19-8-5-16,-19 8 0 0,14-6-4 0,-14 6-3 15,13-6-27-15,-13 6-43 0,0 0-54 16,12-7-22-16,-12 7-21 0,0 0-76 0,0 0 40 15,13-5-58-15,-13 5-24 0,0 0-73 0,0 0-245 16,0 0-152-16</inkml:trace>
  <inkml:trace contextRef="#ctx0" brushRef="#br0" timeOffset="37733">3427 10517 182 0,'0'0'448'0,"-6"-12"-97"16,6 12-38-16,0 0-22 0,-4-13-27 0,4 13 16 15,0 0-35-15,-2-17 11 0,2 17-38 0,0-13 12 16,0 13-27-16,8-22 18 0,0 11-8 16,3 0 22-16,3-4 4 0,7 2 14 0,0-1 10 15,8 2 4-15,-1 2-3 0,-1 2-9 0,2 4 20 16,0 3 19-16,0 4-6 0,-4 2-40 15,2 5 23-15,0 3 6 0,-5 5-36 0,-1 2-3 16,-2 3-48-16,-7-1-16 0,-4 4-32 16,-1 1-80-16,-5 5-62 0,-4-4 0 0,-3 2 0 15,-3 3 0-15,0-2 0 0,-4-1 0 0,-1-3 0 16,1-5 0-16,-1 0 0 0,-1-3 0 0,-1-3 0 16,3-4 0-16,-3-3 0 0,3-3 0 15,0-3 0-15,12-3 0 0,-23 0 0 0,13-8 0 16,1 0 0-16,3-4 0 0,2-3 0 0,2-2 0 15,2-3 0-15,2-2 0 0,6-1 0 0,3-9 0 16,5 0 0-16,5-5 0 0,2 0 0 16,3-1 0-16,5 1 0 0,15-13 0 0,4 1 0 15,-9 12 0-15,11-8 0 0,-11 11 0 0,-4 4 0 16,0 2 0-16,1 2 0 0,-5 3 0 16,0 0 0-16,-9 5 0 0,-1 2 0 0,-4 2 0 15,-5 3-69-15,1 3-353 0,-5 0-58 0,-2 2-142 16,-8 6-76-16,9-8 137 0,-9 8 42 0,0 0-42 15,-9 8-35-15,1-1-564 0,2 3-803 16</inkml:trace>
  <inkml:trace contextRef="#ctx0" brushRef="#br0" timeOffset="38102.33">4440 10538 540 0,'0'0'474'16,"-10"-8"-59"-16,10 8-63 0,0 0-4 0,-10-7-49 15,10 7 27-15,0 0-12 0,0 0 27 0,-9-8-8 16,9 8-24-16,0 0-16 0,0 0 11 0,0 0 15 16,11-10 18-16,1 7 4 0,2-2 113 15,3 1-24-15,2 1-30 0,1-2-58 0,5 0-38 16,2 0-69-16,-2-2-27 0,4 1-48 0,-2-1-147 16,-1 2-13-16,1-1 0 0,0 2 0 15,-4 0 0-15,-2 1 0 0,-3-1-180 0,-1 0-225 16,-3 2-114-16,-1 0-95 0,-13 2-75 0,20-3 124 15,-20 3 1-15,0 0-85 0,0 0-624 16,0 0-920-16</inkml:trace>
  <inkml:trace contextRef="#ctx0" brushRef="#br0" timeOffset="38350.26">4665 10285 564 0,'-6'-8'638'15,"6"8"-132"-15,-8-14-59 0,8 14-68 0,-6-11-20 16,6 11-6-16,0 0 9 0,-8-8 1 0,8 8-11 15,0 0 11-15,0 0 24 0,-9 7 15 16,5 4 85-16,2 4 67 0,0 2-79 0,-2 4-32 16,2 2-69-16,0-1-26 0,0 5-313 0,0 0-35 15,0-1 0-15,2 2 0 0,-3 0 0 16,3-2 0-16,0-1 0 0,0 0 0 0,0 1 0 16,0-3 0-16,0 0 0 0,3-1 0 0,-3-1 0 15,2-2-66-15,0-2-730 0,-2-2-86 16,2 0 0-16,0 0 213 0,-2-15-82 0,4 19-565 15,-4-19-973-15</inkml:trace>
  <inkml:trace contextRef="#ctx0" brushRef="#br0" timeOffset="39168.86">5133 10339 33 0,'0'0'494'0,"0"-17"-124"0,0 17-59 15,0-21-49-15,0 21 0 0,2-21-29 0,-2 21 8 16,4-23-30-16,0 11 18 0,0 0-14 0,0 1-13 16,2 1-16-16,1 1-23 0,-1-2-25 15,0 5-20-15,-6 6-16 0,15-13-5 0,-15 13 16 16,0 0 38-16,18 5 32 0,-12 3 19 0,-2 4 0 15,3 0-22-15,-3 5-2 0,-2 3-1 16,0 0-14-16,-2 0-10 0,2 1 10 0,-2 0 50 16,0-1-3-16,0 0-24 0,2-2-48 0,0-2 14 15,-2-1 7-15,2 0 40 0,0-4 70 16,-2-11 25-16,9 18 16 0,-9-18-31 0,12 8-229 16,-12-8-50-16,21-1 0 0,-21 1 0 0,16-11 0 15,-6 1 0-15,1-2 0 0,1-1 0 0,-1-4 0 16,1-1 0-16,-2-1 0 0,3-1 0 15,-3 1 0-15,0 0 0 0,1 0 0 0,-1 2 0 16,-2 2 0-16,1 0 0 0,-3 0 0 0,2 0 0 16,-4 3 0-16,2 1-147 0,1 2-641 0,-7 9-77 15,8-15 20-15,-8 15 167 0,8-13-20 16,-8 13-44-16,10-7-338 0,-10 7-728 0</inkml:trace>
  <inkml:trace contextRef="#ctx0" brushRef="#br0" timeOffset="39402.58">5776 10000 665 0,'0'0'670'0,"4"-15"-95"0,-4 15-94 0,0 0-48 16,6-12-13-16,-6 12-7 0,0 0-31 0,0 0-33 16,0 0-58-16,2-12-24 0,-2 12-50 0,0 0-8 15,-6 13-2-15,0-2 37 0,-1 0 48 16,-1 4-63-16,0 3-8 0,0 2-48 0,-1 1-12 15,-1-1-37-15,4 2-12 0,0 0-36 16,-1-2-19-16,1-1-4 0,4-1-35 0,-2 1-176 16,2-2-108-16,2 1-153 0,2-3-129 0,2 0 16 15,-2 0 24-15,4-4-25 0,5-1-51 16,-1-3-618-16,2-2-847 0</inkml:trace>
  <inkml:trace contextRef="#ctx0" brushRef="#br0" timeOffset="39652.83">5980 10178 237 0,'0'-14'718'15,"0"14"-154"-15,-2-25-96 0,-2 14-87 16,4 11-43-16,-8-16-12 0,8 16-19 0,-6-15-7 16,6 15-47-16,-11-11-55 0,11 11-41 0,0 0-32 15,0 0-16-15,0 0-17 0,0 0-9 16,0 15 5-16,6-7 24 0,3 2 36 0,-1-1 25 16,2 2 19-16,-1-1 4 0,-1-1 46 0,-2 1 69 15,-6-10 39-15,10 15 30 0,-10-15 10 16,7 15-31-16,-7-15-36 0,-7 14-72 0,1-5-231 15,-4 0-20-15,-1-2 0 0,-1 1 0 16,0-1 0-16,-1 0 0 0,1-2 0 0,2 1-423 0,-3-3-318 16,13-3-130-16,-19 7 53 0,19-7 82 15,0 0-103-15,-14-3-354 0,14 3-837 0</inkml:trace>
  <inkml:trace contextRef="#ctx0" brushRef="#br0" timeOffset="39837.48">6143 10033 204 0,'15'-11'807'0,"-3"4"-201"0,3 2-66 16,-3 1-37-16,1 2 28 0,-13 2-10 0,24 0-21 16,-24 0-13-16,21 5-5 0,-21-5-36 0,15 13 127 15,-9-2-61-15,-2 0-93 0,-2 3-83 0,-2-1-62 16,-2 4-52-16,0 0-55 0,-2 1-106 16,-5 1-61-16,3-3-98 0,-4 6-249 0,0-2-200 15,-3 0-157-15,1-1-109 0,-1-1 193 0,1-3-46 16,0-1-91-16,1-3-395 0,1-1-795 0</inkml:trace>
  <inkml:trace contextRef="#ctx0" brushRef="#br0" timeOffset="40264.87">6090 9925 590 0,'0'0'648'16,"0"0"-158"-16,0 0-94 0,0 0-102 0,0 0-43 15,0 0-31-15,0 0-20 0,0 0-3 0,0 0-39 16,8 7-23-16,-8-7-31 0,0 0-47 16,4 17-125-16,-4-17-127 0,2 18-134 0,-2-18-161 15,0 21-344-15,0-21-450 0</inkml:trace>
  <inkml:trace contextRef="#ctx0" brushRef="#br0" timeOffset="40873.69">3305 10126 70 0,'0'0'617'16,"-16"-6"-165"-16,16 6-84 0,-19 0-67 0,19 0 3 15,-23 10-30-15,11 2 24 0,-9 8-5 16,-1 10 39-16,-1 10 3 0,-4 5-14 0,-8 22-3 16,4 5-46-16,4 4-27 0,2 1-32 0,7 1-26 15,7-11-49-15,7-10-12 0,6 4-24 16,4-1-19-16,11 19 4 0,12-4-43 0,10-4-97 15,13-10-113-15,10-6-92 0,14-5-68 0,15-10-99 16,11-9-86-16,9-8-168 0,15-9-378 0,11-12-708 16</inkml:trace>
  <inkml:trace contextRef="#ctx0" brushRef="#br0" timeOffset="41157.65">7123 9494 182 0,'17'-22'705'0,"-3"4"-209"16,-3 6-93-16,5 4-58 0,-5 5-14 0,1 5 25 16,2 4 37-16,3 6 55 0,-7 4-4 15,7 4 0-15,-5 7-33 0,-1 3 3 0,-1 3 43 16,-2 2 82-16,-4 6-75 0,-4 1-44 0,0-1-82 15,-8 7-37-15,0 2-68 0,-7-1-166 16,1 0-67-16,-17 15 0 0,-8 2 0 0,-3-8 0 16,-12-1 0-16,-6-5 0 0,-6-6-442 0,-6-3-176 15,-5-4-131-15,-3-5-46 0,-5-4 156 0,-6-4-74 16,2-6-631-16,-10-4-1007 0</inkml:trace>
  <inkml:trace contextRef="#ctx0" brushRef="#br0" timeOffset="41773.69">2745 11117 286 0,'0'0'587'0,"-12"3"-130"16,12-3-45-16,0 0-47 0,-15 4-37 0,15-4-6 15,0 0-25-15,0 0 23 0,0 0-58 0,-12 1-29 16,12-1-45-16,0 0-29 0,0 0-28 15,0 0-18-15,16-11-17 0,-3 4-20 0,3-1-15 16,3-3-10-16,2 0-26 0,1-1-86 0,1 1-63 16,2 0-82-16,-2 1-61 0,-1 1-42 15,-5 1-69-15,-1 4-84 0,1 0-55 0,-17 4-254 16,19-3-363-16</inkml:trace>
  <inkml:trace contextRef="#ctx0" brushRef="#br0" timeOffset="41911.06">2890 11148 497 0,'-15'12'666'0,"1"0"-114"0,-1-3-60 0,1 0-84 15,2 1 0-15,1-1-58 0,1-2-15 0,2 1-28 16,8-8-39-16,-15 7-45 0,15-7-35 0,0 0-33 16,0 0-37-16,0 0-15 0,13 7-44 15,-13-7-149-15,24-7-129 0,-7 3-106 0,1 1-87 16,1-5-138-16,0 4-566 0,-1 0-761 16</inkml:trace>
  <inkml:trace contextRef="#ctx0" brushRef="#br0" timeOffset="42610.03">1705 11377 279 0,'0'-14'618'0,"-2"2"-121"0,-2 0-53 0,0-2-49 15,-2 6-44-15,-2-6-19 0,-3 2 58 0,-1 2-44 16,-1-2 35-16,-1 6-59 0,-1-1-29 0,-1 3-67 16,1 0-33-16,-1 4-63 0,-1 4-9 15,1 1-37-15,1 6-8 0,-1 0-25 0,1 4 0 16,1 1-28-16,2 5 10 0,3-5-24 0,3 0 9 15,2 1-23-15,4-1 11 0,0 0-22 0,6-2-13 16,2-2-36-16,5-5-8 0,1 1-21 16,3-4 18-16,-1-4 13 0,5-1 13 0,-2-3 53 15,-1-3-24-15,-1 0 69 0,-1-2 18 0,-1 0 64 16,-3-1 33-16,-2 3 102 0,1-3 54 16,-3 2 10-16,0 1-7 0,-8 7-10 0,11-8-73 15,-11 8-67-15,8-7-33 0,-8 7-47 0,0 0-9 16,0 0-37-16,-2 17 0 0,-2-1-15 0,-2 3-4 15,-3 6-9-15,1 6 4 0,0 0-8 16,-1 3-3-16,1-1-12 0,2-4 13 0,0-1 0 16,0-2 26-16,1-5 13 0,3 0-46 0,-2-3-5 15,2-3 0-15,0-2 0 0,2-13 0 16,-2 22 0-16,2-22 0 0,2 15 0 0,-2-15 0 16,0 0 0-16,21-2 0 0,-9-7 0 0,3-2 0 15,1-4 0-15,5-5 0 0,0 0 0 16,-1 0 0-16,1-1-555 0,-2 3-206 0,-1 3-74 15,-1 0 102-15,1 2 141 0,-1-1-45 0,-3 4-45 16,1 2-387-16,-1 3-718 0</inkml:trace>
  <inkml:trace contextRef="#ctx0" brushRef="#br0" timeOffset="42826.47">1156 12372 1715 0,'0'0'1239'0,"0"0"-248"0,0 0-238 0,0 0-153 16,0 0-78-16,0 0 30 0,4-16-83 0,8 2 11 15,5-2 12-15,5-7-114 0,11-7-378 0,5-4 0 16,19-12 0-16,6-2 0 0,5 3 0 16,4-1 0-16,5 1 0 0,3 4 0 0,5-1-265 15,-2 5-715-15,-3 2-246 0,-1 3 285 0,-1 4-571 16,-18 7-1215-16</inkml:trace>
  <inkml:trace contextRef="#ctx0" brushRef="#br0" timeOffset="46383.18">7528 11355 253 0,'-2'-22'486'0,"2"22"-82"0,0-23-54 0,0 23-40 15,2-17-19-15,-2 17-31 0,3-24-6 0,-3 24-8 16,6-21 3-16,-6 21-20 0,4-19 9 15,-4 19-19-15,4-15-46 0,-4 15-39 0,0 0-24 16,0-14-34-16,0 14-14 0,0 0-25 0,0 0-4 16,0 0-14-16,0 0 8 0,-4 9-11 0,0 9 29 15,-5 3 1-15,3 5 2 0,-2 3-8 0,0 3-3 16,-1 3-5-16,3 0 16 0,-2 2 8 16,2-3 2-16,0 2 2 0,-1-5 4 0,3-1-15 15,0-3-1-15,0 1-24 0,0-3 7 16,2-3-13-16,0 1 8 0,0-4-22 0,2-1 8 15,-5-3-77-15,5 0-59 0,0-1-44 0,0-14-54 16,-4 21-32-16,4-21-17 0,0 17-16 0,0-17-50 16,0 0-80-16,0 0-37 0,0 0-370 0,0 0-435 15</inkml:trace>
  <inkml:trace contextRef="#ctx0" brushRef="#br0" timeOffset="46752.62">7559 11393 617 0,'5'-15'484'0,"-1"3"-90"16,-4 12-38-16,4-22-31 0,-4 22-29 16,-4-19-4-16,4 19-11 0,-11-15-5 0,11 15-23 15,-12-7-37-15,12 7-38 0,-23 0-21 0,11 3-3 16,-7 4-8-16,3 1 7 0,-3 2-8 0,0-1-6 16,1 5-9-16,-5-1-17 0,2 0-18 15,3 0-21-15,-5 2-11 0,2-1-13 0,3-2-12 16,3-1-6-16,-1 0-2 0,1-3-7 0,5 0-2 15,2 0 0-15,-3-3-5 0,11-5-2 0,-12 6-4 16,12-6-8-16,0 0 0 0,0 0 1 16,8-8-3-16,3 1 5 0,1-1 10 0,3-1-17 15,1 0 14-15,3-1-16 0,3-1 7 16,-3 1-8-16,4-1 15 0,-1 3-19 0,1 0 15 16,2 0-14-16,-2 2 17 0,0 3-18 0,-5 1 17 15,5-1-14-15,-7 3 8 0,3 0-5 16,0 3 7-16,-7 0-5 0,2 3 16 0,-3 1-15 0,1 1 17 15,-4 0-17-15,1 2 0 0,1 2-140 16,-6 1-116-16,4 0-120 0,-3 2-107 0,-1-1-125 16,2 2-596-16,-2-1-847 0</inkml:trace>
  <inkml:trace contextRef="#ctx0" brushRef="#br0" timeOffset="50106.48">7196 10907 75 0,'0'0'684'0,"0"0"-174"16,0 0-92-16,-15-1-37 0,15 1-31 0,0 0 7 15,0 0 12-15,0 0 12 0,0 0-8 0,0 0-40 16,-12-2-20-16,12 2-36 0,0 0 3 0,0 0-49 16,12-4-3-16,-12 4-33 0,19-4 35 15,-9 0-74-15,7 3 0 0,-5-1-66 0,3-2-70 16,1 2-178-16,-1 0-150 0,3 1-106 0,-5 0-3 15,5-1-69-15,-5 0-84 0,1-1-85 16,-2-1-414-16,3 0-721 0</inkml:trace>
  <inkml:trace contextRef="#ctx0" brushRef="#br0" timeOffset="50424.86">7582 10678 796 0,'0'0'651'16,"2"-12"-96"-16,-2 12-65 0,0 0-30 0,6-10-16 15,-6 10-36-15,0 0-63 0,0 0-53 16,0 0-65-16,0 0-53 0,0 0-19 0,0 0-5 16,0 0 34-16,-12 20-25 0,6-4 11 0,-2 2-7 15,-3 2 10-15,3 3-59 0,0 2 18 16,-3-1-24-16,3 2-22 0,4 0-12 0,0-3-15 16,4 0-3-16,0-1-12 0,4 0-3 0,0-2-7 15,0 0 3-15,5-3 5 0,1 0 2 16,0-4 15-16,3-1 16 0,-3-1 12 0,-2-2 20 15,5-3 6-15,-13-6-19 0,12 4-2 0,-12-4-31 16,0 0-5-16,0 0-23 0,0 0-9 0,6-10-88 16,-6 10-22-16,-14-13-118 0,14 13-56 0,-17-11-110 15,9 5-119-15,8 6-73 0,-17-9 109 16,17 9-50-16,-12-4-53 0,12 4-51 0,-17 0-501 16,17 0-758-16</inkml:trace>
  <inkml:trace contextRef="#ctx0" brushRef="#br0" timeOffset="51692.34">7756 10613 475 0,'0'0'469'15,"0"-14"-85"-15,0 14-70 0,0 0-15 16,-4-16-45-16,4 16-8 0,-4-9-43 0,4 9 6 0,0 0-42 16,-13-9-14-16,13 9-49 0,0 0-2 15,0 0-22-15,-14 0 33 0,14 0 16 0,-19 11 7 16,11-2 12-16,-3-1 10 0,3 4 12 0,-6 2-6 15,1 3 6-15,-1 4-3 0,1-1-8 16,-5 7-25-16,1-1 7 0,3 2-15 0,-3 1-14 16,3 1-14-16,1-2-12 0,7-3 4 15,-2-1-9-15,4-1-12 0,4-1 11 0,4-3-27 16,4 1 12-16,1-2-5 0,5-2 18 0,5-4 5 16,-1-2 11-16,1-5-5 0,1-1 7 0,-1-1-3 15,0-3 3-15,-1-3 20 0,-1 1 24 16,-3-1 2-16,3-5 7 0,-7-2-10 0,-2 2-4 15,1-3 11-15,-5 0-32 0,-4-1 9 0,0 12-21 16,0-24-23-16,-4 11-70 0,-5 1-9 0,3 2 0 16,-2-2 0-16,0 3 0 0,-3 2 0 15,3-3 0-15,-6 4-179 0,3-1-149 0,1 3-71 16,-2 0-122-16,1 2-115 0,11 2 9 0,-18-1 99 16,18 1-25-16,-17 4-27 0,17-4-92 15,-10 9-319-15,10-9-646 0</inkml:trace>
  <inkml:trace contextRef="#ctx0" brushRef="#br0" timeOffset="52047.45">8043 10849 156 0,'0'0'598'0,"0"0"-115"0,0 0-66 0,-8-4-26 15,8 4-39-15,0 0-16 0,0 0-19 0,0 0-10 16,0 0-41-16,0 0-25 0,0 0-43 15,0 0-16-15,0 0-14 0,8-10-22 0,-8 10-18 16,15-5-29-16,-15 5-15 0,22-6-18 0,-13 1-14 16,3 1-17-16,-2-1-93 0,3 0-78 0,1 0-53 15,-1 0-60-15,1-1-68 0,-1 0-62 16,1 1-88-16,-4-3-37 0,3 1-349 16,-3 0-477-16</inkml:trace>
  <inkml:trace contextRef="#ctx0" brushRef="#br0" timeOffset="52213.83">8318 10678 538 0,'0'0'682'0,"0"0"-83"0,4-12-47 16,-4 12-26-16,0 0-30 0,0 0-43 16,0 0-54-16,0 0-79 0,0 0-48 0,0 0-72 15,0 0-12-15,0 0-7 0,0 0 18 0,0 0-28 16,0 15 25-16,0-15-69 0,-4 23-14 0,4-9 9 16,-4 1-59-16,0-3-13 0,2 3-173 15,-2 0-147-15,2 0-168 0,-1 0 20 0,-5 0-89 16,4 2-130-16,-2 0-651 0,2-1-938 0</inkml:trace>
  <inkml:trace contextRef="#ctx0" brushRef="#br0" timeOffset="53580.91">7677 12347 217 0,'0'0'684'15,"0"0"-143"-15,0 0-92 0,0 0-51 0,0 0-33 16,-14 0-8-16,14 0-32 0,0 0-13 0,0 0-35 16,0 0-69-16,0 0-22 0,0 0-28 0,0 0 2 15,23-5-25-15,-7 3-2 0,3 0-35 16,3-1-5-16,1 3-34 0,8-3 3 0,-4 3-34 16,4-2-79-16,-4 2-81 0,4 0-88 0,-6 0-37 15,0 0-76-15,1-3-42 0,-3 3-69 16,-4-1-61-16,-1-3-409 0,1 1-560 0</inkml:trace>
  <inkml:trace contextRef="#ctx0" brushRef="#br0" timeOffset="53847.15">8134 12196 482 0,'0'0'580'0,"0"0"-138"16,-10-9-92-16,10 9-66 0,0 0-66 15,0 0-44-15,0 0-11 0,0 0 15 0,0 0 10 16,10-8-27-16,-10 8-26 0,23 5-25 0,-11 0-24 15,3-1-18-15,1 4-10 0,3-3-9 16,-5 3 10-16,3 1 22 0,1-1 26 0,-5 0-15 0,1 1 35 16,-3-2 51-16,1 1 47 0,-8 2 61 15,-4-10-1-15,4 20-14 0,-4-20-34 0,-4 21 43 16,-4-12-47-16,-4 3-47 0,1-2-36 0,-3 2-32 16,1 1-27-16,-5-1-74 0,3-1-127 15,3-2-149-15,-5 3-159 0,3-1-34 0,1-1 26 16,3 2 2-16,2 0-23 0,-2 0-15 0,1-3-53 15,-1 2-63-15,4-2-256 0,0 2-450 0</inkml:trace>
  <inkml:trace contextRef="#ctx0" brushRef="#br0" timeOffset="55924.5">8601 12310 594 0,'0'0'581'16,"0"0"-120"-16,0 0-69 0,0 0-68 15,0 0-35-15,-10-6-16 0,10 6 2 0,0 0-37 16,0 0-20-16,0 0-41 0,0 0-15 0,0 0-46 16,10-6-11-16,-10 6-31 0,13-2-10 0,-13 2-20 15,18-3 0-15,-18 3-76 0,23 0-51 0,-23 0-92 16,27 0-58-16,-15 3-79 0,-12-3-83 0,25 0-53 16,-25 0-414-16,25 2-489 0</inkml:trace>
  <inkml:trace contextRef="#ctx0" brushRef="#br0" timeOffset="56133.88">8938 12135 741 0,'4'-9'656'15,"-4"9"-89"-15,4-18-71 0,-4 18-39 0,5-14-26 16,-5 14-53-16,0 0-47 0,2-12-74 0,-2 12-41 16,0 0-64-16,0 0-23 0,0 0-36 0,0 0-6 15,0 0-32-15,0 0 3 0,-2 18-21 0,2-18 7 16,0 26-26-16,0-10 11 0,0-1-19 15,-5 3-32-15,5 0-100 0,-4 2-50 0,4 0-63 16,-4 1-51-16,0 5-61 0,-2-1-84 0,-2-3-88 16,3 3-451-16,-3-2-628 0</inkml:trace>
  <inkml:trace contextRef="#ctx0" brushRef="#br0" timeOffset="57170.39">9451 12278 579 0,'0'0'564'0,"0"0"-115"0,0 0-54 0,0 0-53 16,0 0-34-16,0 0-20 0,0 0-20 16,0 0-1-16,0 0-43 0,0 0-27 0,-6-5-51 15,6 5-22-15,0 0-36 0,0 0-9 0,0 0-25 16,0 0 2-16,0 0-28 0,0 0 8 15,0 0-18-15,0 0 8 0,0 0-5 0,18-5-3 16,-18 5-1-16,23-5 8 0,-9 5-14 0,3-2 4 16,2-4-3-16,-1 5 0 0,3-2-8 0,-2 0-52 15,-5 2-90-15,3-2-39 0,-3 2-83 0,-2 1-50 16,3-4-47-16,-15 4-64 0,23-3-38 16,-23 3-328-16,16-1-387 0</inkml:trace>
  <inkml:trace contextRef="#ctx0" brushRef="#br0" timeOffset="57419.37">9899 12067 598 0,'5'-13'727'0,"-1"-1"-117"0,0 3-59 16,-4 11-41-16,6-22-30 0,-6 22-26 0,4-14-85 16,-4 14-36-16,0 0-67 0,4-16-42 0,-4 16-60 15,0 0-27-15,0 0-38 0,0 0-3 16,0 0 9-16,-4 22 35 0,0-6-29 0,0 2-4 15,2-1-33-15,-2 3-17 0,4 2-9 0,-4 0 3 16,-1 3-14-16,1 0 1 0,4 4-43 16,-4-4-111-16,2 1-100 0,-2 3-102 0,0-4 21 15,0 0-45-15,0 2-20 0,-1-2-49 0,1-1-28 16,-6 0-105-16,2 0-504 0,-1-3-700 0</inkml:trace>
  <inkml:trace contextRef="#ctx0" brushRef="#br0" timeOffset="59206.68">7487 12691 472 0,'4'-10'606'0,"-4"10"-113"16,11-14-85-16,-11 14-74 0,8-10-42 0,-8 10-15 16,0 0-10-16,4-12-8 0,-4 12-16 0,0 0-21 15,0 0-47-15,0 0-22 0,0 0-16 0,0 0 7 16,0 0 14-16,0 17 0 0,-4-2-1 0,0 0-9 16,0 3 6-16,2 0-33 0,-1 1 3 0,1 4-4 15,-2-1 16-15,0-2 14 0,0 6-21 0,0-1 6 16,2-1-18-16,-4 2-20 0,4-2-9 15,-3 2-9-15,1 1-18 0,-4-1-8 16,2 0-4-16,2-4-11 0,-1 3-6 0,1-2-15 16,0-2 5-16,0-3-10 0,0-1 2 0,2-1-4 15,-2 0 1-15,4-2-2 0,-4-1-1 0,4 0-4 0,0-13 3 16,-5 20 0-16,5-20 2 0,-6 17 6 16,6-17-3-16,-2 12 6 0,2-12-2 0,0 0 2 15,-2 13 5-15,2-13 30 0,0 0 11 0,0 0 0 16,0 0-22-16,-4 8-9 0,4-8-10 0,0 0-1 15,-12-12-7-15,12 12 2 0,-11-18-6 16,7 3 0-16,0 2-7 0,0-1 2 0,0-4-8 16,2 1 8-16,0-1-7 0,0 1 6 0,-1 0-9 15,3 2 6-15,0 0-5 0,0 0 5 0,0 15-7 16,-2-22 14-16,2 22-13 0,0-20 5 0,0 20-7 16,-2-10-5-16,2 10-13 0,0 0 8 0,0 0 0 15,0 0 7-15,0 0-6 0,0 0 19 16,0 0 2-16,0 22 0 0,0-22-2 0,2 25 6 15,3-12 5-15,-3 2 23 0,2-4 17 0,0 3 48 16,0-2-20-16,2-1 11 0,0 1 27 16,5-3 8-16,-3 1 1 0,-2-4-29 0,7 0-101 0,-5 0 0 15,6-5 0-15,-14-1 0 0,23 5 0 16,-8-7 0-16,1-1 0 0,-6 2 0 0,7-5 0 16,-5 1 0-16,3 0 0 0,-1-5-126 0,3 3-326 15,-3-1-162-15,1 3-122 0,1-2-18 0,-5 0 160 16,5 0-64-16,-5 2-692 0,1-1-1017 0</inkml:trace>
  <inkml:trace contextRef="#ctx0" brushRef="#br0" timeOffset="60110.96">7272 13836 20 0,'-14'-1'431'16,"14"1"-67"-16,0 0-55 0,0 0-31 0,0 0-4 15,0 0 24-15,-11-5-39 0,11 5 5 0,0 0-35 16,0 0-9-16,0 0-25 0,0 0-15 16,0 0-27-16,0 0-26 0,0 0-24 0,0 0-20 15,0 0-13-15,0 0 8 0,0 0 19 0,0 0 24 16,0 0-37-16,0 0 40 0,17 6-61 0,-17-6 40 16,25 4-67-16,-11-4 38 0,1 2-13 0,1 1-15 15,-1-3-9-15,1 2 0 0,3-1-96 16,-7 2-85-16,7-2-66 0,-7 1-54 0,5-2-103 15,-1 1-30-15,-3 3-61 0,1-3 6 0,-1 1-325 16,1-2-373-16</inkml:trace>
  <inkml:trace contextRef="#ctx0" brushRef="#br0" timeOffset="60529.55">7818 13775 684 0,'0'0'585'0,"0"0"-70"0,2-17-90 0,-2 17-3 0,0 0-63 16,0 0 13-16,0 0-64 0,-2-13 16 15,2 13-68-15,0 0-44 0,0 0-46 0,0 0-37 16,0 0-30-16,0 0-18 0,6-14-19 0,-6 14-13 16,0 0-5-16,12-1-10 0,-12 1-11 0,15 0-6 15,-15 0 0-15,19 3-3 0,-19-3-4 0,16 5-3 16,-16-5 4-16,0 0 15 0,15 5 32 0,-15-5 37 15,0 0 13-15,4 11 26 0,-4-11 32 16,0 0 23-16,0 14-50 0,0-14 6 0,-4 11-37 16,4-11-1-16,0 0-47 0,-7 14 4 15,7-14-27-15,0 0 8 0,-2 17-24 0,2-17 6 0,2 15-19 16,-2-15 25-16,7 20-25 0,-7-20 16 16,8 18-24-16,-8-18 16 0,4 21-19 0,-4-21 27 15,4 19-5-15,-4-19 80 0,-2 21 17 0,-4-12 18 16,2 3-5-16,-7-3-1 0,-1 0 14 0,0 0-67 15,1 1-9-15,-1-3-12 0,-3 1-14 0,1-4-15 16,1 1-116-16,1 0-109 0,2-2-95 16,10-3-146-16,-21 5-121 0,21-5-120 0,-14 4 122 15,14-4-39-15,0 0-11 0,-13 2-613 0,13-2-865 16</inkml:trace>
  <inkml:trace contextRef="#ctx0" brushRef="#br0" timeOffset="65021.91">8250 14031 262 0,'0'0'194'0,"0"0"12"0,0 0-100 15,0 0 45-15,0 0-72 0,0 0 47 0,0 0-72 16,0 0 42-16,0 0-61 0,0 0 40 0,0-12-65 15,0 12 51-15,0 0-60 0,0 0 53 16,0 0-51-16,0 0 49 0,0 0-39 0,0 0 51 16,0 0-35-16,0 0 36 0,0 0-27 0,0 0 26 15,0 0-5-15,0 0-6 0,0 0 0 0,0 0-1 16,0 0-12-16,0 0-2 0,0 0 8 0,0 0-4 16,0 0-4-16,0 0 8 0,0 0-1 15,0 0-17-15,0 0 1 0,-8-7 1 0,8 7-7 16,0 0 11-16,0 0-4 0,0 0-25 0,0 0 0 15,0 0 3-15,0 0 13 0,0 0-10 16,0 0-4-16,0 0-10 0,0 0 14 0,0 0-19 16,0 0 19-16,0 0-27 0,0 0 11 0,0 0 15 15,0 0-17-15,0 0 4 0,0 0 16 0,0 0-19 16,0 0 18-16,0 0-19 0,0 0 13 16,0 0-17-16,0 0 22 0,0 0-20 0,0 0 21 15,0 0-15-15,0 0 8 0,0 0-18 0,0 0 9 16,0 0 0-16,0 0 1 0,0 0 11 0,0 0 6 15,0 0-45-15,0 0-25 0,0 0-16 0,0 0-2 16,0 0-2-16,0 0-41 0,0 0 35 16,0 0-63-16,0 0 41 0,0 0-64 0,0 0 22 15,0 0-48-15,0 0 6 0,0 0-174 0,0 0 125 16</inkml:trace>
  <inkml:trace contextRef="#ctx0" brushRef="#br0" timeOffset="67759.11">8237 13961 271 0,'0'0'177'0,"0"0"23"0,13-2-80 0,-13 2 51 16,0 0-65-16,0 0 51 0,0 0-50 0,0 0 34 15,0 0-8-15,0 0 3 0,0 0 8 0,0 0-17 16,0 0 19-16,0 0-25 0,0 0 15 0,0 0-24 16,0 0 17-16,0 0-22 0,0 0 10 15,0 0-29-15,0 0 12 0,0 0-29 0,0 0 16 16,0 0-29-16,0 0 21 0,0 0-31 0,0 0 22 16,0 0-31-16,0 0 28 0,0 0-12 15,0 0 10-15,0 0-41 0,0 0 32 0,0 0-41 16,0 0 34-16,0 0-37 0,0 0 31 0,0 0-35 15,0 0 33-15,0 0-38 0,0 0 37 16,0 0-37-16,0 0 31 0,0 0-38 0,0 0 35 16,0 0-39-16,0 0 36 0,0 0-40 0,0 0 38 15,0 0-37-15,0 0 37 0,0 0-35 0,0 0 41 16,0 0-30-16,0 0 57 0,0 0-21 16,0 0 10-16,0 0 14 0,0 0 23 0,0 0 9 15,0 0 1-15,0 0 6 0,0 0 6 0,0 0-7 16,0 0-3-16,0 0-7 0,0 0-7 0,0 0-14 15,0 0-12-15,0 0-10 0,0 0-6 0,0 0-6 16,0 0-7-16,0 0-4 0,0 0-9 16,0 0 1-16,0 0-4 0,0 0-4 0,0 0-5 15,0 0-2-15,0 0-2 0,0 0 1 0,0 0-2 16,0 0-1-16,0 0-2 0,0 0 5 0,0 0-2 16,0 0 2-16,0 0-1 0,0 0 1 15,0 0-3-15,0 0 6 0,0 0 3 0,0 0-3 16,0 0-1-16,0 0 5 0,0 0 1 0,0 0 3 15,0 0-2-15,0 0 2 0,0 0 2 16,0 0-5-16,0 0 2 0,0 0 1 0,0 0 0 16,0 0-2-16,0 0 3 0,0 0 0 0,0 0-1 15,0 0 16-15,0 0 30 0,0 0 9 0,0 0 28 16,0 0 0-16,0 0 24 0,0 0-8 0,0 0 15 16,0 0-21-16,0 0 8 0,0 0-26 15,0 0 4-15,0 0-31 0,0 0 3 0,0 0-28 16,0 0 5-16,0 0-28 0,0 0 23 0,0 0-30 15,0 0 10-15,0 0-21 0,0 0 17 16,0 0-27-16,0 0 23 0,10 4-11 0,-10-4 13 16,17 0-13-16,-17 0 23 0,25-2-19 0,-9 2 18 15,-4-1-19-15,3 0 12 0,4-1-15 0,-7 2 18 16,7-1-21-16,-7 1 25 0,2-2-28 16,-14 2 9-16,27 0-7 0,-27 0 23 0,23-2-19 15,-23 2 18-15,17 0-30 0,-17 0-24 0,0 0-59 16,18-2-25-16,-18 2-59 0,0 0-31 0,0 0-49 15,19 0-64-15,-19 0 8 0,0 0 0 16,0 0 2-16,0 0-47 0,0 0-28 0,12 0-22 16,-12 0-47-16,0 0 60 0,0 0-30 0,0 0-313 15,0 0-327-15</inkml:trace>
  <inkml:trace contextRef="#ctx0" brushRef="#br0" timeOffset="68005.5">8727 13795 520 0,'9'-8'478'16,"-9"8"11"-16,8-16-35 0,-8 16 23 0,6-13-37 16,-6 13 10-16,0 0-40 0,8-12-48 0,-8 12-58 15,0 0-47-15,0 0-45 0,0 0-48 0,0 0-38 16,0 0-18-16,0 0 28 0,0 0 0 16,5 19-3-16,-5-5 6 0,0 2-4 0,0 2-57 15,0-2 17-15,0 2-30 0,0 1 0 0,4-1-22 16,-4 0 3-16,0 2-22 0,0-3-43 0,4 1-120 15,-4 0-92-15,0-2-144 0,0-1 52 16,0 2-51-16,2-2-29 0,-2-15-42 0,-2 25-34 16,2-11 23-16,-4-6-60 0,0 5-296 0,4-13-422 15</inkml:trace>
  <inkml:trace contextRef="#ctx0" brushRef="#br0" timeOffset="69108.74">7127 12398 98 0,'0'0'524'0,"0"0"-91"0,0 0-64 0,0 0 5 16,0 0-27-16,11 0-5 0,-11 0-27 0,0 0 8 16,0 0-24-16,0 0-10 0,0 0-28 0,0 0-17 15,0 0-7-15,0 0-21 0,0 0-2 16,0 0-31-16,0 0 1 0,0 0-20 0,0 0-4 16,0 0-9-16,0 0 17 0,0 0-43 0,0 0-27 15,-15-9-16-15,5 7-3 0,-7 0-8 16,-1 1 2-16,-3-1-16 0,-6 2 1 0,-2-2-4 15,-6 2-5-15,2-3-1 0,-6 3 5 0,0 0-13 16,-3 0 0-16,3 0-1 0,2 3-8 16,2-3-4-16,-1 0-1 0,8 2-14 0,-3-2 4 15,4 0-12-15,0 2 5 0,8-2 0 0,-2 1-3 16,3 0-3-16,3-1 6 0,-1 0-7 0,6 1-48 16,10-1-80-16,-23-1-52 0,23 1-93 0,-17 0-69 15,17 0-75-15,0 0 57 0,-14 0-23 16,14 0-20-16,0 0-3 0,0 0-8 0,-17 0-10 15,17 0 9-15,0 0 21 0,0 0 24 16,0 0-296-16,-10-4-220 0</inkml:trace>
  <inkml:trace contextRef="#ctx0" brushRef="#br0" timeOffset="69379.56">6542 12277 354 0,'11'-7'317'0,"-11"7"-85"16,16-7 40-16,-16 7-78 0,15-9 55 0,-15 9-48 15,10-6 42-15,-10 6-39 0,0 0-1 16,13-5-20-16,-13 5-1 0,0 0-7 0,0 0 0 16,0 0 22-16,0 0-13 0,-19 4 8 0,4 0 0 15,-1 4-17-15,-5-1-5 0,-2 4-19 16,-1-3-7-16,3 3-28 0,2-2-10 0,-3 1-27 16,7 1-14-16,3-3-20 0,-3 2 2 15,3-2-14-15,4 4 8 0,1-1-16 0,3 1 9 0,4-12-14 16,2 25 4-16,3-12 3 0,3-2 0 15,2 4-10-15,0-5-67 0,5 2-124 0,-3-1-86 16,5 1-107-16,4-1-36 0,-9-3-115 0,4 3-594 16,1-1-759-16</inkml:trace>
  <inkml:trace contextRef="#ctx0" brushRef="#br0" timeOffset="75019.37">5294 12474 232 0,'0'0'525'0,"2"-15"-103"16,-2 15-69-16,0 0-44 0,2-16-24 0,-2 16-8 15,0 0 8-15,-2-18-3 0,2 18-2 0,0 0 4 16,-4-15-10-16,4 15-38 0,0 0-49 16,-4-12-32-16,4 12-29 0,0 0-6 0,0 0-17 15,0 0-1-15,-2-13-18 0,2 13 16 0,0 0 31 16,0 0 50-16,14-5 3 0,-14 5 14 0,23-5 44 16,-9 2-22-16,3 3-36 0,-1-1-33 15,3 0-25-15,-2-1-26 0,-1 2-21 0,5 0-15 16,-5-3-13-16,3 2-4 0,-1 1-11 15,1 0-25-15,-2-4-89 0,1 4-83 0,1-1-97 0,-1-1-156 16,-1 1-82-16,2-2 110 0,-5 2-38 16,3-1-3-16,-5-1 11 0,2 0-4 0,-3-1-25 15,-11 4-11-15,16-10-374 0,-16 10-445 16</inkml:trace>
  <inkml:trace contextRef="#ctx0" brushRef="#br0" timeOffset="75254.27">5714 12171 72 0,'0'-17'622'0,"0"17"-154"0,0 0-42 0,-3-16-29 16,3 16-41-16,0 0-23 0,0 0-30 0,-2-12-25 15,2 12-38-15,0 0-43 0,0 0-46 16,0 0-37-16,0 0-24 0,0 0-6 0,0 0 20 16,-6 9 9-16,6-9 1 0,-4 26-12 15,0-12-19-15,4 4-11 0,-4-2-18 0,4 4-2 16,-4-1-21-16,0 3 3 0,-1-1-3 0,3 3-9 15,-4 1-30-15,2-1-61 0,0-3-96 0,0 0-59 16,0 2-50-16,2-1-92 0,-1-2 15 16,3-2-58-16,-4-1-23 0,4-1-398 0,0 0-445 15</inkml:trace>
  <inkml:trace contextRef="#ctx0" brushRef="#br0" timeOffset="75555.52">5920 12444 232 0,'0'0'548'0,"4"-13"-97"0,-4 13-61 16,0 0-17-16,-4-12-31 0,4 12-12 0,-10-6-9 16,10 6-2-16,-13-3-68 0,13 3-29 0,0 0-56 15,-22 2-32-15,22-2-37 0,-17 7-7 16,17-7-29-16,-12 10-2 0,12-10-13 0,-4 10-2 16,4-10-5-16,0 15 11 0,0-15 5 0,14 17-2 15,-4-11 9-15,7-2-2 0,-3 2-5 0,3-2 0 16,2-2 1-16,-3-1 3 0,-1 1 17 0,1-2 5 15,-16 0 42-15,25 0-9 0,-25 0-7 16,19-7-30-16,-19 7-8 0,12-12-11 0,-12 12 8 16,0-18-34-16,0 18 0 0,-10-20-82 0,1 12-56 15,1-2-30-15,-2 1-72 0,-1-1-42 0,1 6-58 16,-2-3-32-16,1 0-28 0,-1 3-23 16,2 1-55-16,10 3-27 0,-23-2-397 0,10 4-499 15</inkml:trace>
  <inkml:trace contextRef="#ctx0" brushRef="#br0" timeOffset="85026.48">8651 12649 483 0,'0'0'398'0,"-23"-2"-73"16,23 2-43-16,-27-2-22 0,27 2 4 15,-22 0 0-15,22 0 13 0,-23-2 1 0,23 2-3 16,-21 0-8-16,21 0 10 0,-14 0-35 0,14 0-23 16,-15 0-23-16,15 0-18 0,0 0-20 0,-16 2-20 15,16-2 0-15,0 0 44 0,0 0 32 16,16 5 4-16,3-5 17 0,12 4 50 0,14-8-20 15,17 3-41-15,33-1-18 0,9 0-41 0,3 0-23 16,5 4-30-16,6-2-10 0,-7 2-22 0,3 0-29 16,-2 3 6-16,-1-4-20 0,-3 1-6 15,-9-1-9-15,-4-1 2 0,-23 0-8 0,-10 3 6 16,-8-3-8-16,-8 0-10 0,-7 0 8 0,-6 0 1 16,-6 0 12-16,-4 0 15 0,-3 0 22 15,-5 0 1-15,1-3-12 0,-16 3-16 0,15-3 0 16,-15 3-16-16,0 0-3 0,-13-6-35 0,13 6-32 15,-22-4-59-15,7 2-62 0,-3-1-82 0,1 3-59 16,-2-3-126-16,1 3-86 0,1 0-10 16,3 3 125-16,-3-3-7 0,3 3 2 0,-5 1 13 15,3-1-35-15,-3 4-14 0,5-2-54 0,-3 3-295 16,-2 1-403-16</inkml:trace>
  <inkml:trace contextRef="#ctx0" brushRef="#br0" timeOffset="87945.16">1724 7435 265 0,'-10'-4'593'15,"10"4"-116"-15,-21-5-95 0,21 5-24 0,-21-3-50 16,21 3-1-16,-18-3-3 0,18 3 21 15,-17 3 28-15,17-3-14 0,-14 1 1 0,14-1-33 16,0 0-24-16,-17 0-34 0,17 0-20 0,0 0-22 16,0 0 101-16,0 0 140 0,0 0 94 15,25-6-29-15,2 0-21 0,18-8-230 0,7 1-262 16,27-10 0-16,3-2 0 0,9-3 0 16,2-1 0-16,2-2 0 0,2-1 0 0,-1 0 0 0,-3 0 0 15,-5 1 0-15,-5 2 0 0,-11 2 0 16,-16 9 0-16,-10 3 0 0,-13 3 0 0,-2 3 0 15,-6-1 0-15,-5 5 0 0,-3-2 0 0,-1 1 0 16,-1 2 0-16,-3-1 0 0,1 2 0 0,-13 3 0 16,18-7 0-16,-18 7 0 0,17-5 0 15,-17 5 0-15,0 0 0 0,14-4 0 0,-14 4 0 16,0 0 0-16,0 0-620 0,0 0-300 16,17 5 12-16,-17-5 237 0,0 19-37 0,0-19-676 15,-6 21-1056-15</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7T03:15:26.942"/>
    </inkml:context>
    <inkml:brush xml:id="br0">
      <inkml:brushProperty name="width" value="0.05292" units="cm"/>
      <inkml:brushProperty name="height" value="0.05292" units="cm"/>
      <inkml:brushProperty name="color" value="#FF0000"/>
    </inkml:brush>
  </inkml:definitions>
  <inkml:trace contextRef="#ctx0" brushRef="#br0">498 6471 584 0,'-20'23'943'16,"-1"-2"-223"-16,4-4-145 0,3-2-88 0,1-2-78 15,3-3-57-15,2-1-65 0,0-1-53 16,8-8-27-16,0 0 12 0,0 0 46 0,16 5-2 0,5-13 57 16,16-11-34-16,11-3-46 0,30-16-51 15,9-3-30-15,8-4-38 0,50-30-17 16,-36 18-104-16,-18 12-115 0,0-1-83 0,-4 3-144 0,-4 3-117 16,-11 3 43-16,-6 5-13 0,-18 10-53 15,-11 5-28-15,-10 2-126 0,-7 7-426 0,-7 1-713 16</inkml:trace>
  <inkml:trace contextRef="#ctx0" brushRef="#br0" timeOffset="5577.19">1492 6878 136 0,'0'0'564'16,"0"0"-96"-16,0 0-100 0,7-9-11 0,-7 9-56 15,0 0-16-15,0 0-46 0,0 0-11 0,-9-6-51 16,9 6-23-16,-18 3-17 0,3 1-17 16,1 3-10-16,-9 1-11 0,2 4-12 0,-7 6 8 15,-6 4-42-15,-1 1 13 0,0 1-28 0,0 0 29 16,4 0-35-16,4-5 24 0,2-1-43 0,7-3 27 15,-1-1-40-15,7-2 24 0,1 0-36 16,7-1 26-16,2 1-28 0,2-12-1 0,8 22-9 16,3-14-1-16,1 0 4 0,3 1 7 0,1 0 3 0,-3-3-1 15,-1 3-1-15,0-3 8 0,-3 3 8 16,-5 4 34-16,-4 2 47 0,-2 2 37 0,-9 6 22 16,-3 6 0-16,-9 7 29 0,-2 1-6 0,-1-3-18 15,-1 3-15-15,0-6-6 0,6-4-26 0,5-2-20 16,1-5-24-16,3-2 1 0,3-3-20 15,5 0-7-15,4-15-31 0,6 23 9 0,3-12-34 16,7-5-45-16,5-1-57 0,2-4-55 0,6-2-24 16,0-2-43-16,2-1-21 0,-2 0-20 0,2-1-2 15,-5-2-45-15,-1 0-53 0,-2-1-26 16,-2-3-58-16,-3 3-309 0,-1-2-380 0</inkml:trace>
  <inkml:trace contextRef="#ctx0" brushRef="#br0" timeOffset="6082.75">1724 7104 671 0,'0'0'604'16,"2"-12"-122"-16,-2 12-85 0,0 0-74 0,0 0-43 15,0-14-26-15,0 14-29 0,0 0-13 16,0 0-3-16,0 0 15 0,0 0 5 0,0 0-15 15,2 22-6-15,-4-9-41 0,2 3-7 0,-2 3-40 16,2 0 2-16,-4 1-29 0,2 3-7 0,0-1-16 16,-2 5-15-16,2-1-8 0,-3-5-15 15,1-1 0-15,0 3-4 0,2-4-7 0,-2-2-7 16,2-1 0-16,0-2-24 0,0-1-21 0,2-13-16 16,-4 21-6-16,4-21-18 0,-5 13-22 0,5-13-6 15,0 0 9-15,0 0 18 0,-8-13 12 0,6 2 12 16,0-4 10-16,0-4 5 0,0-2 3 0,2-3 11 15,2-6 2-15,0-3 8 0,2-3-1 16,2-4 14-16,3-5 27 0,1 0 5 0,2 0 21 16,3 4-4-16,1-1-3 0,3 3-2 0,0 3-7 15,1 2-5-15,3 1-7 0,-2 6-3 0,-1 4-7 16,3 1 3-16,0 5-4 0,-3 2 11 0,-1 4 12 16,0 3 7-16,-3 1 9 0,1 5 39 15,-3 3 14-15,1 4 92 0,-5 2 5 0,-2 4 19 16,-4 2-14-16,-4 6-28 0,-4 2-23 0,-4 5-31 15,-6 5-16-15,-7 4-28 0,-4 3-11 0,0-2-18 16,-4-1-13-16,5-3-11 0,-3-2-65 0,6-5-77 16,0-3-74-16,3-3-122 0,3-3-100 15,1-3-90-15,3-4 42 0,1 2 16 0,2 0-55 16,0-4-78-16,8-7-73 0,-11 9-366 0,11-9-663 16</inkml:trace>
  <inkml:trace contextRef="#ctx0" brushRef="#br0" timeOffset="6309.01">2104 7266 950 0,'0'0'811'0,"0"0"-190"0,7 10-143 0,-7-10-100 15,0 0-74-15,-3 20-38 0,3-20-7 0,-6 25-10 16,2-12-23-16,0 0-33 0,2 0-46 0,-2 2-21 15,0 0-29-15,0 3-18 0,1-3-100 0,1 0-131 16,0 0-115-16,0-3-105 0,2-12-72 16,-2 23-89-16,2-23-535 0,0 0-719 0</inkml:trace>
  <inkml:trace contextRef="#ctx0" brushRef="#br0" timeOffset="6438.73">2218 7148 531 0,'4'-18'647'0,"0"3"-135"0,-2 0-129 16,0 3-66-16,-2-2-89 0,0 14-55 0,2-23-104 16,-2 23-68-16,3-16-110 0,-3 16-142 0,0 0-92 15,0 0-342-15,0 0-248 0</inkml:trace>
  <inkml:trace contextRef="#ctx0" brushRef="#br0" timeOffset="6792.67">2574 6980 530 0,'-3'-13'662'0,"-1"2"-149"0,4 11-126 0,-4-21-71 15,4 21-44-15,-2-20-24 0,2 20-24 0,-2-15-23 16,2 15-18-16,0 0-11 0,6-15 9 15,-6 15 25-15,0 0 13 0,17 2-1 0,-7 4-8 16,1 1-16-16,-1 5-20 0,2 1-5 16,-1 1-3-16,1 1 4 0,-2 0 65 0,1 0 27 15,-3-1 14-15,2 0-51 0,-1-2-6 0,1 0-28 16,-2 0-41-16,-2-3-5 0,3-1-26 0,-3 1 3 16,-6-9-9-16,10 10-4 0,-10-10-31 15,10 7 14-15,-10-7-36 0,13-7 3 0,-7 1-38 16,2-4-77-16,-1 0-74 0,-1-2-94 0,-2-1-56 15,0 1-116-15,0 0-148 0,-2 2-107 0,-2 10 120 16,4-19-10-16,-4 19-44 0,4-15-52 16,-4 15-471-16,5-10-756 0</inkml:trace>
  <inkml:trace contextRef="#ctx0" brushRef="#br0" timeOffset="6932.46">2993 6980 116 0,'13'4'720'15,"-13"-4"-119"-15,16 7-73 0,-16-7-40 0,13 14-23 16,-13-14 14-16,8 16-25 0,-8-16-64 0,6 23-34 15,-6-23-67-15,0 21-54 0,0-21-64 0,-4 24-24 16,2-13-100-16,-2 0-128 0,0 1-142 16,-1 0-121-16,1-2-124 0,-2-2-157 0,6-8-562 15,-8 15-831-15</inkml:trace>
  <inkml:trace contextRef="#ctx0" brushRef="#br0" timeOffset="7071.56">3097 6881 793 0,'6'-18'752'0,"-2"3"-180"0,-2 2-143 16,2 2-84-16,-2 0-69 0,-2 11-56 0,4-19-79 16,-4 19-75-16,4-15-83 0,-4 15-102 15,0 0-101-15,0 0-98 0,0 0-142 0,0 0-315 16,0 0-370-16</inkml:trace>
  <inkml:trace contextRef="#ctx0" brushRef="#br0" timeOffset="7493.46">1158 8042 1234 0,'-27'6'681'16,"2"-2"-170"-16,4-1-66 0,1 0-131 0,1-1-64 15,0 3 12-15,5-3-84 0,-1-1-5 0,15-1 2 16,-20 3-19-16,20-3 19 0,0 0 66 16,0 0 34-16,14-4 0 0,17-6-19 0,21-6 41 15,39-17-8-15,78-25-20 0,22-6-40 0,11-5-38 16,17-3-41-16,13-2-38 0,3 0 6 15,1 1-45-15,-4 4 16 0,-13 2-14 0,-13 7-19 16,-20 6-5-16,-18 7-31 0,-50 15 21 0,-29 5-61 16,-9 4-106-16,-22 8-62 0,-12 4-10 0,-13 0-40 15,-9 6 29-15,-9 1-57 0,-15 4-52 16,0 0-61-16,0 0 66 0,-8 5 5 0,-15 4-12 16,-10 4 2-16,-6 2-35 0,-7 2-89 0,-6 4-121 15,-16 7-406-15,-4 2-624 0</inkml:trace>
  <inkml:trace contextRef="#ctx0" brushRef="#br0" timeOffset="14318.91">684 5902 129 0,'0'0'302'0,"-4"-12"-33"15,4 12-78-15,0 0 26 0,0 0-25 0,-2-15-18 16,2 15-22-16,0 0-2 0,0 0-14 16,0 0-13-16,-2-11-14 0,2 11-24 0,0 0-16 15,0 0-5-15,0 0-20 0,0 0-8 0,0 0-12 16,0 0 3-16,0 0-2 0,0 0-4 0,-6 15 12 15,6-15-33-15,-4 26 48 0,2-9-40 16,-1 1 34-16,1 2-25 0,0 0 30 0,0 0-13 16,0 3 18-16,-2-2-22 0,2 0 12 0,0 1-26 15,0-3 12-15,0 2-22 0,0-2 13 16,2-3-9-16,-2-1 5 0,0-1-16 0,2-14 19 16,-2 23-21-16,2-23 15 0,0 19-17 0,0-19 15 15,-3 12-26-15,3-12-8 0,0 0-80 0,0 0 34 16,0 0-82-16,0 0 83 0,0 0-61 15,0 0 78-15,-8-7-60 0,8 7 18 0,-4-23 6 16,2 12 7-16,2-4 11 0,-2 0 20 0,2 0 51 16,-2-2-54-16,0-1 67 0,2 0-67 15,-2-1 81-15,0 1-48 0,2 2 70 0,0 0-58 16,-2-1 79-16,2 2-15 0,0 0 18 0,0 0-5 16,-2 2 0-16,2 13 6 0,0-25 11 15,0 25 12-15,0-23 12 0,0 23 4 0,-3-19-4 16,3 19 8-16,-2-15-15 0,2 15-6 0,0 0-20 15,0-15-12-15,0 15-15 0,0 0-10 16,0 0-13-16,-2-15-2 0,2 15-11 0,0 0 0 0,0 0-10 16,0 0 1-16,0 0-6 0,0 0 7 15,2-13 1-15,-2 13-3 0,0 0-4 0,0 0 5 16,11-6-1-16,-11 6-2 0,10-2 6 16,-10 2-6-16,17-6 4 0,-17 6-1 0,16-7-3 15,-16 7 2-15,21-8 1 0,-11 3 2 0,0-1-6 16,1 2 0-16,-1-1 2 0,0-1 3 15,1 1-3-15,-1-1 3 0,0 1-8 0,-1-1-25 16,-9 6-50-16,16-8-19 0,-16 8-79 0,15-9 34 16,-15 9-78-16,14-6 51 0,-14 6-45 0,15-2 7 15,-15 2-18-15,0 0-38 0,12 6-274 16,-12-6-99-16</inkml:trace>
  <inkml:trace contextRef="#ctx0" brushRef="#br0" timeOffset="14523.09">686 6044 348 0,'0'0'481'0,"0"0"-170"0,-8 9-11 15,8-9-111-15,0 0 25 0,0 0-66 0,0 0 24 16,0 0-51-16,12-11-3 0,-5 4-37 0,1-1 6 16,2 1-42-16,3-1 15 0,-3 1-8 0,2-1-12 15,1 1-24-15,-3 1-38 0,3 0-32 16,-13 6-35-16,18-9-34 0,-18 9-59 0,15-4 10 15,-15 4-68-15,0 0-101 0,10 5-146 0,-10-5-46 16</inkml:trace>
  <inkml:trace contextRef="#ctx0" brushRef="#br0" timeOffset="14693.19">690 6235 396 0,'0'0'358'0,"0"0"13"0,0 0-117 0,0 0 38 16,0 0-51-16,0 0-2 0,0 0-49 0,0 0-15 15,15-6-39-15,-9 0-22 0,2-2-26 16,3 1-10-16,-3-1-28 0,2 1-27 0,1-2-94 16,-1 3-26-16,0-2-95 0,1 1-10 0,-1-2-79 15,2 2-106-15,-1-2-172 0,-1 0-117 16</inkml:trace>
  <inkml:trace contextRef="#ctx0" brushRef="#br0" timeOffset="15031.13">910 5846 140 0,'0'0'569'0,"-3"-17"-176"0,3 17-47 16,0 0-84-16,-2-16-24 0,2 16-62 0,0 0-14 16,0 0-61-16,0 0 9 0,0 0-9 15,2-12 8-15,-2 12 12 0,7 8-1 0,-7-8 4 16,10 20-7-16,-6-7-5 0,2-1-8 0,1 3-12 15,-3-4-3-15,2 3-16 0,0-2 8 16,0 0-17-16,-2-1 22 0,3-2-11 0,-7-9 32 16,10 16-24-16,-10-16 39 0,10 13 15 0,-10-13 26 15,15 7 20-15,-15-7 3 0,14 0-18 0,-14 0-3 16,19-11-34-16,-9 0-4 0,-2-1-34 0,3 1-1 16,-1-5-2-16,0-3 6 0,-1 0-40 15,-1 2 3-15,0-2-31 0,-2 4 1 0,1 0-62 16,-3 3-90-16,0 0-118 0,0 2-27 0,-4 10-76 15,6-19-104-15,-6 19-14 0,0 0-80 16,0 0-59-16,0 0-340 0,0 0-596 0</inkml:trace>
  <inkml:trace contextRef="#ctx0" brushRef="#br0" timeOffset="30454.25">1813 7571 434 0,'0'0'396'0,"0"0"-83"15,0 0-74-15,2-13-48 0,-2 13-28 0,0 0-18 16,0 0 5-16,0 0-14 0,0 0-15 16,0 0-20-16,0 0-10 0,0 0-17 0,0 0 9 15,0 0 35-15,0 0 18 0,2 15 0 0,-2 2 3 16,0 5-1-16,0 2 0 0,0 8-24 16,-2 2 16-16,0 7-21 0,0 0 20 0,0 2-43 15,-2-2-12-15,2-1-9 0,-1 0-7 0,1-3-2 16,0-3-23-16,2-3 13 0,-2-1-22 0,2 0 11 15,0-6-21-15,0 0 8 0,0-3-17 16,2 0 12-16,-2-2-58 0,0-1-36 0,0-1-59 16,0-2-43-16,2-2-38 0,-2-13-30 0,0 26 0 15,0-26-15-15,-2 22-5 0,2-22-33 16,-2 20-28-16,2-20-357 0,-6 15-248 0</inkml:trace>
  <inkml:trace contextRef="#ctx0" brushRef="#br0" timeOffset="30988.24">1774 8100 223 0,'0'0'291'15,"12"-11"-11"-15,-12 11-77 0,0 0 35 0,8-9-85 16,-8 9 42-16,0 0-85 0,0 0 48 0,0 0-85 15,0 0 51-15,6-6-71 0,-6 6 35 16,0 0-56-16,-6 9 60 0,6-9-56 0,-12 15 31 16,2-4-6-16,1 0-2 0,-3 1-14 0,-1 1-1 15,1 1 8-15,0 0 7 0,1-2 24 0,-1-1-24 16,0 0 14-16,3 0-27 0,-1-3 14 16,2 0-28-16,1-1 21 0,7-7-13 0,-12 12 10 15,12-12-28-15,-8 8 10 0,8-8-27 0,0 0 18 16,0 0-23-16,0 0 4 0,8-9-1 15,0 3-1-15,3-3 1 0,-1 1-8 0,2 1 5 16,3-1-8-16,1 1 4 0,-1 2-1 0,1-1 5 16,1 2-10-16,2 1 11 0,-3 1-2 15,1 0-2-15,-3 2 2 0,3 2-1 0,-5 0 1 16,0 0-7-16,1 2-15 0,-1 1-39 0,-1 2-38 16,-1 0-33-16,-2 3-36 0,0 0-79 0,-1 2-25 15,-3 0-64-15,-2 1-275 0,0 2-170 0</inkml:trace>
  <inkml:trace contextRef="#ctx0" brushRef="#br0" timeOffset="41894.79">1621 9161 195 0,'0'0'414'0,"2"-21"-84"0,-2 21-48 16,2-15-29-16,-2 15-28 0,0 0-12 0,0-19-4 16,0 19-27-16,0 0-4 0,0-15-29 0,0 15-15 15,0 0-33-15,0 0-18 0,2-14-20 16,-2 14-20-16,0 0-12 0,0 0-9 0,0 0 11 0,0 0 81 15,4 18 26-15,-4 0 40 0,0 5-19 16,0 5-10-16,-4 9-21 0,-2 7-14 16,-1 5-12-16,1 2-17 0,-4 0-14 0,2-2-12 15,-3-1-15-15,3-3-2 0,2-6-13 0,-2-1 0 16,1-3-13-16,3-5 2 0,-2 0-5 0,2-4-2 16,0 3 3-16,0-5-13 0,2-2-52 15,-1-3-71-15,-1-1-19 0,2-2-51 0,0-2-12 16,2-14-50-16,-2 20-7 0,2-20-61 0,0 0-89 15,0 0-14-15,0 0-314 0,-6-8-317 0</inkml:trace>
  <inkml:trace contextRef="#ctx0" brushRef="#br0" timeOffset="42475.77">1544 9310 79 0,'2'-25'497'0,"0"4"-96"0,0 0-75 16,0 2-41-16,0 0-24 0,-2 4-19 15,3 0-32-15,-1 2-28 0,-2 13-24 0,2-25-28 16,-2 25-27-16,4-18-16 0,-4 18-11 0,8-16-12 16,-8 16-13-16,15-12 7 0,-7 6-4 0,-8 6 2 15,20-8-1-15,-7 5 2 0,1-1 6 16,1 0 10-16,3 0 2 0,1 1 6 0,4-4-7 16,2 2-2-16,1-2-3 0,5-2-6 0,3-2-6 15,-1 1 6-15,0-2-25 0,2 1 11 0,-2-1-24 16,2 1 12-16,-2 0-22 0,0 0 10 15,-2 2-16-15,-4 1 11 0,-2 1-17 0,0 0 15 16,-5 2-19-16,-1-1 11 0,0 2-17 0,-3 1 19 16,1 1-18-16,-3 0 16 0,-1-2-16 15,-1 2 17-15,0 0-21 0,-12 2 14 0,21-3-14 16,-21 3 10-16,14 0-19 0,-14 0 15 16,13 2-14-16,-13-2 27 0,8 8-21 0,-8-8 19 15,4 11-16-15,-4-11 14 0,-2 20-13 0,0-9 17 16,-2 3 1-16,0 1-1 0,-2 1-2 0,-1 4 10 15,1 2 1-15,0 3 11 0,0 1 9 0,0 2 8 16,-1 8-4-16,1 0 5 0,4 1 0 0,-2 3-2 16,2 0-1-16,2 2 4 0,0-2 9 15,0 2-18-15,0-5 14 0,0 0-13 0,0-4 29 16,-2-2 22-16,2 0 36 0,-4-2 43 0,0-1 20 16,0-3 60-16,-5 1 29 0,-1 0-25 0,-5 0-30 15,-3 0-23-15,-5-1-31 0,-6 4-21 0,-4-4-31 16,-6-1-24-16,-3-2-23 0,-3-1-6 0,-5 0-10 15,-1-3-15-15,-24 5-9 0,11-6-7 0,8-4-14 16,1-4 15-16,1 1-24 0,0-2 4 16,4-3-11-16,7-2 17 0,6 0-27 0,4-2-59 15,4 1-86-15,6-2-147 0,2 1-180 0,3-1-197 16,3 0 59-16,15 0 83 0,-12 3-35 0,12-3-24 16,0 0-536-16,14-3-784 0</inkml:trace>
  <inkml:trace contextRef="#ctx0" brushRef="#br0" timeOffset="44196.21">1600 9111 22 0,'0'0'420'15,"-12"-1"-94"-15,12 1-60 0,0 0-19 0,-13-4-21 16,13 4-22-16,0 0 7 0,0 0-31 0,-10-6 1 16,10 6-34-16,0 0 0 0,0 0-43 0,-8-12-4 15,8 12-35-15,2-16-12 0,4 5-10 0,0-3-8 16,2-1-1-16,5-2-7 0,3-3-12 16,5-5 11-16,4-3-15 0,4-3 9 0,2 1-13 15,2-1 11-15,0 0-14 0,4-2 10 0,-2 2-4 16,0-1 2-16,-2 1-3 0,-2 0-2 0,-2 3 14 15,-4 5-22-15,-4 3 22 0,-1-1-22 0,-5 6 17 16,-3 3-22-16,1-1 21 0,-5 2-17 16,0 1 17-16,-2-1-27 0,1 2 23 0,-7 9-30 15,8-17 5-15,-8 17-35 0,2-11 7 0,-2 11-27 16,0 0 14-16,-2-12-23 0,2 12 18 0,0 0-9 16,-10-9 13-16,10 9 2 0,0 0 17 0,-17-4-6 15,17 4 14-15,0 0 0 0,-16-2 11 16,16 2-9-16,0 0 19 0,-15-1-10 0,15 1 13 15,0 0-1-15,0 0 0 0,-14-2 6 0,14 2-3 16,0 0 4-16,0 0-16 0,0 0 37 0,-13-3-8 16,13 3 1-16,0 0 10 0,0 0-7 0,0 0-5 15,0 0 1-15,0 0-8 0,0 0 0 16,0 0-12-16,0 0 8 0,0 0-2 0,0 0 3 16,0 0-5-16,0 0 7 0,0 0 9 0,13-5-13 15,-13 5 13-15,22-2-14 0,-7 2 7 0,1-2-11 16,1 1 19-16,4-1-22 0,-1 2 19 0,3-1-18 15,0-1 17-15,1 0-21 0,1 2 26 16,2 0-33-16,2 0 30 0,2 0-17 0,-4 0 17 16,2 0-20-16,2 0 20 0,-2-1-17 15,0 1 16-15,-2-2-19 0,2 1 20 0,-3-2-18 16,-1 0 14-16,-2 2-13 0,0-3 11 0,-3 3-18 16,-1-1 19-16,0 0-13 0,-3 0 15 0,1 1-19 15,-3-1 13-15,-1 1-12 0,-13 1 18 0,22-4-25 16,-22 4 30-16,17 0-18 0,-17 0 16 15,0 0-19-15,18-3 8 0,-18 3-13 0,0 0 24 16,15 0-17-16,-15 0 14 0,0 0-17 0,0 0 15 16,0 0-5-16,14-1 8 0,-14 1-19 15,0 0 15-15,0 0-16 0,0 0 19 0,0 0-20 16,0 0 6-16,0 0-4 0,0 0 20 0,13 1-19 16,-13-1 19-16,0 0-21 0,0 0 20 15,0 0-16-15,0 0 14 0,0 0-10 0,0 0 3 0,0 0-14 16,0 0 19-16,0 0-17 0,0 0 21 15,0 0-20-15,0 0 17 0,0 0-16 0,0 0 16 16,4 11-15-16,-4-11 16 0,0 0-19 0,0 0 20 16,0 0-16-16,0 0 13 0,0 0-12 15,0 0 16-15,0 0-15 0,0 0 12 0,0 0-23 16,0 0 28-16,0 0-14 0,0 0 14 16,0 0-17-16,0 0 17 0,0 0-16 0,0 0 22 15,0 0-19-15,0 0 21 0,0 0-26 0,0 0 22 0,0 0-18 16,0 0 15-16,0 0-25 0,-6 7 24 15,6-7-18-15,0 0 19 0,0 0-21 16,0 0 19-16,0 0-15 0,0 0 14 0,-13 7-22 16,13-7 23-16,0 0-21 0,0 0 20 0,0 0-19 15,-10 5 17-15,10-5-21 0,0 0 17 0,0 0-19 16,-8 7 26-16,8-7-20 0,0 0 18 16,-11 8-24-16,11-8 22 0,0 0-17 0,-10 8 19 15,10-8-19-15,-8 7 17 0,8-7-22 0,0 0 23 16,-11 11-20-16,11-11 24 0,0 0-19 15,-10 7 18-15,10-7-23 0,0 0 25 0,-8 7-18 16,8-7 16-16,0 0-22 0,0 0 21 0,-8 5-22 16,8-5 18-16,0 0-14 0,-9 8 16 0,9-8-21 15,-8 7 21-15,8-7-20 0,-12 10 23 0,12-10-31 16,-17 13 31-16,9-6-19 0,-2 4-15 16,-3-3 13-16,1 4 12 0,-5 2 1 0,1 1 2 15,-1 1-3-15,-4-1 3 0,1 3 10 0,-3 0 2 16,-2-2 5-16,7-1-1 0,-1 0-8 15,0-3 0-15,5-1 4 0,2-2-6 0,-1 0-6 16,3-1-1-16,2-1-8 0,-3-2-26 0,11-5-46 16,-14 11-30-16,14-11-44 0,-13 13-57 0,13-13-60 15,-12 12-98-15,12-12-190 0,-8 9-115 16</inkml:trace>
  <inkml:trace contextRef="#ctx0" brushRef="#br0" timeOffset="44916.21">2832 8410 244 0,'0'0'289'0,"4"-11"-104"0,-4 11-11 0,4-11-58 15,-4 11 8-15,4-11-55 0,-4 11 21 0,9-13-40 16,-9 13 15-16,6-14-34 0,-6 14 22 0,6-8-37 16,-6 8 27-16,0 0-16 0,8-11 43 0,-8 11-37 15,0 0 28-15,0 0-26 0,6-11 21 16,-6 11-28-16,0 0 37 0,0 0-34 0,0 0 17 16,5-8 1-16,-5 8 0 0,0 0 8 0,0 0-4 15,0 0-5-15,0 0-8 0,0 0-15 16,0 0 13-16,0 0 23 0,0 0-24 0,0 0 24 15,6 12-13-15,-6-12 23 0,4 19-27 16,-4-6 25-16,2 2-15 0,0 2 14 0,-2 0-27 16,2 3 13-16,-2 3-16 0,2 2 24 0,-2 3-21 15,2 2-3-15,-2 0-3 0,2 0 8 16,-2 0-26-16,2-1 21 0,1-1-24 0,-3-1 14 0,2-2-19 16,0-2 11-16,0-2-19 0,0 0 18 15,-2 0-24-15,2-5 21 0,0 2-23 0,0-2 21 16,0-2-21-16,0-1 21 0,-2-13-17 0,4 22 17 15,-4-22-16-15,2 21 16 0,-2-21-20 16,2 13 18-16,-2-13-17 0,0 0 21 0,2 16-22 16,-2-16 19-16,0 0-19 0,0 0 20 0,3 14-23 15,-3-14 16-15,0 0-13 0,0 0 18 16,0 0-17-16,0 0 19 0,2 15-23 0,-2-15 8 16,0 0-6-16,0 0 20 0,0 0-16 0,0 0 16 15,0 0-14-15,0 0 19 0,-2 13-18 16,2-13 13-16,0 0-24 0,-11 12 22 0,11-12-20 15,-14 16 20-15,5-5-4 0,-1 0 2 0,0 2-3 16,-3-2-19-16,-3 6 23 0,1-1-17 0,-1 3 24 16,-5 1-17-16,3-2 23 0,-5 5-15 15,0-2-4-15,0 3 12 0,-4 1 4 0,1 3 0 16,-3-2 2-16,2 3-2 0,2-7 4 0,0 2-4 16,2-2 4-16,1 0-6 0,1-1-1 15,-2-3-8-15,5 0 0 0,1-2-1 0,1-1-2 16,-1 0-3-16,5-2 2 0,-3-1-1 0,5-2-4 15,0-1-20-15,1-1-51 0,1 0-56 0,8-8-66 16,-12 12-44-16,12-12-70 0,-11 11-68 0,11-11-407 16,0 0-379-16</inkml:trace>
  <inkml:trace contextRef="#ctx0" brushRef="#br0" timeOffset="45829.09">1825 9385 274 0,'11'-6'366'0,"-11"6"9"15,0 0-24-15,8-9-15 0,-8 9-10 16,0 0-33-16,0 0-33 0,4-10-39 0,-4 10-31 15,0 0-33-15,0 0-36 0,0 0-18 0,4-12-25 16,-4 12-13-16,0 0-13 0,0 0-11 0,0 0-15 16,0 0-20-16,0 0-62 0,2-13-70 15,-2 13-48-15,0 0-47 0,0 0-42 0,0 0-43 16,0 0-24-16,13 2-357 0,-13-2-251 0</inkml:trace>
  <inkml:trace contextRef="#ctx0" brushRef="#br0" timeOffset="46003.2">2005 9545 152 0,'0'0'574'0,"0"0"-154"0,6 7-33 15,-6-7-45-15,0 0-32 0,0 0-65 0,0 0-39 16,0 0-46-16,9 6-29 0,-9-6-33 0,0 0-22 16,0 0-66-16,0 0-49 0,0 0-122 15,0 0 13-15,0 0-82 0,10 4-16 0,-10-4-37 16,0 0-79-16,0 0-150 0,8 6-78 0</inkml:trace>
  <inkml:trace contextRef="#ctx0" brushRef="#br0" timeOffset="46134.06">2090 9660 334 0,'0'0'464'0,"0"0"-68"0,0 0-53 16,4 10-24-16,-4-10-34 0,0 0-53 16,0 0-48-16,0 0-36 0,0 0-31 0,0 0-25 15,8 7-53-15,-8-7-78 0,0 0-70 0,0 0-71 16,0 0-100-16,0 0-139 0,0 0-190 15,0 0-168-15</inkml:trace>
  <inkml:trace contextRef="#ctx0" brushRef="#br0" timeOffset="46755.46">2518 8987 560 0,'0'0'438'0,"0"0"-109"0,0 0-61 15,0 0-76-15,2-13-77 0,-2 13-76 0,0 0-93 16,4-10-54-16,-4 10-91 0,6-11-294 0,-6 11-54 15</inkml:trace>
  <inkml:trace contextRef="#ctx0" brushRef="#br0" timeOffset="46920.62">2731 8809 535 0,'0'0'454'0,"0"0"-99"0,10-7-45 0,-10 7-50 16,0 0-49-16,0 0-48 0,0 0-36 0,8-9-26 15,-8 9-34-15,0 0-53 0,0 0-54 16,0 0-52-16,9-6-54 0,-9 6-77 0,0 0-68 16,0 0-277-16,0 0-129 0</inkml:trace>
  <inkml:trace contextRef="#ctx0" brushRef="#br0" timeOffset="47239.06">2536 9186 11 0,'0'0'300'0,"0"0"-64"0,0 0-34 15,0 0-13-15,0 0-37 0,0 0 35 0,0 0-3 0,0 0 4 16,0 0 22-16,0 0-6 0,0 0 17 0,0 0-14 16,-4 10 10-16,4-10-30 0,0 0 6 15,0 0-40-15,0 0-12 0,0 0-29 0,0 0-39 16,0 0 2-16,0 0-31 0,0 0-6 16,0 0-73-16,0 0-84 0,13-8-55 0,-13 8-56 15,10-7-88-15,-10 7-47 0,16-10-417 0,-16 10-379 16</inkml:trace>
  <inkml:trace contextRef="#ctx0" brushRef="#br0" timeOffset="47391.85">2803 9096 329 0,'0'0'558'16,"0"0"-151"-16,0 0-68 0,0 0-72 0,0 0-36 15,0 0-72-15,0 0-20 0,6-9-43 0,-6 9-14 16,0 0-91-16,0 0-91 0,0 0-108 15,0 0-147-15,0 0-258 0,0 0-169 0</inkml:trace>
  <inkml:trace contextRef="#ctx0" brushRef="#br0" timeOffset="48829.24">2243 8614 35 0,'0'0'387'0,"0"0"-10"0,0 0-12 0,0 0-19 16,0 0 31-16,0 0 15 0,0 0-2 15,0 0 26-15,0 0 11 0,0 0-14 0,0 0-24 16,0 0-46-16,0 0-34 0,0 0-59 0,0 0-38 15,0 0-52-15,0 0-4 0,0 0-11 16,0 0-29-16,0 0-87 0,0 0-125 0,0 0-157 16,0 0-30-16,0 0-43 0,0 0-65 0,0 0-15 15,0 0-13-15,0 0-38 0,-6 7-21 16,6-7-52-16,-7 16-226 0,7-16-343 0</inkml:trace>
  <inkml:trace contextRef="#ctx0" brushRef="#br0" timeOffset="49147.09">2142 8795 258 0,'0'0'583'0,"0"0"-77"0,0 0-39 0,0 0-22 15,0 0-18-15,0 0 33 0,0 0-16 0,0 0-5 16,0 0-78-16,0 0-36 0,0 0-61 16,0 0-43-16,-11 4-53 0,11-4-24 0,0 0-39 15,0 0-1-15,0 0-102 0,0 0-104 0,0 0-106 0,0 0-101 16,0 0-65-16,-8 5-53 0,8-5-39 15,0 0-58-15,0 0-71 0,-6 13-257 0,6-13-474 16</inkml:trace>
  <inkml:trace contextRef="#ctx0" brushRef="#br0" timeOffset="53231.3">1896 10011 380 0,'0'0'301'0,"0"0"-31"15,-3-15-20-15,3 15-35 0,0 0-4 16,0 0-5-16,0 0-33 0,0-14-5 0,0 14-41 15,0 0 3-15,0 0-44 0,0 0 3 0,0 0-36 16,0 0 7-16,0-15-33 0,0 15 15 16,0 0 4-16,0 0 34 0,11 6-18 0,-11-6 26 15,12 12-17-15,-6-3-5 0,3 1-3 0,-1 3-5 16,0-1-5-16,0 2 2 0,3 1 0 0,-3 0-1 16,2 0 2-16,1 0-11 0,1 0-2 0,-1-2 0 15,1 2-1-15,0-3-6 0,1 0-2 16,1-2 1-16,3-2-8 0,-3-1-4 0,5-2-3 15,-1-2-4-15,-1 0-2 0,4-3 15 0,-3-3-22 16,1 0 17-16,-1-2-17 0,1-2 14 16,2-3-21-16,-3 0 18 0,1-3-25 0,0 0 24 15,-1-2-26-15,1 0 23 0,-1-1-1 0,3-3-6 16,0 0 0-16,1 0 0 0,1-1-3 16,2 1-19-16,0 0 21 0,2 0-17 0,-1 3 18 15,1 0-22-15,0 1 10 0,2 2-11 0,-6 1 27 16,2 4-15-16,-3 0 10 0,3 1-21 0,-4 3 11 15,0-2-7-15,-3 2 22 0,3 2-20 16,-3-1 18-16,3 0 2 0,-2 3-4 0,-3-2 2 16,1 2-6-16,-3 0-2 0,1 0 2 0,-1 0 0 15,-14 0-1-15,23 1-22 0,-23-1-28 16,19 1-33-16,-19-1-35 0,14 0-60 0,-14 0-23 16,0 0-69-16,12 3-115 0,-12-3-53 0,0 0-318 15,0 0-341-15</inkml:trace>
  <inkml:trace contextRef="#ctx0" brushRef="#br0" timeOffset="53482.12">2991 9780 302 0,'0'0'524'0,"0"0"-148"16,-2-14-83-16,2 14-65 0,0 0-32 0,0 0-39 15,10-7-9-15,-10 7-23 0,15-5 0 0,-15 5-36 16,18-3-1-16,-18 3-27 0,23 6 31 15,-12-2-3-15,-1 1 32 0,-2 3 22 0,0 1 30 16,-3 3 19-16,-3 1 7 0,-4 5 0 16,-3-1-16-16,-3 6-26 0,-2-2-19 0,-5 7-23 15,-1-1-20-15,-1-2-24 0,-1 2-15 0,-1-2-8 16,3-1-58-16,1-3-126 0,3-2-78 0,-1-1-116 16,5-3-71-16,2-1-128 0,2-2-460 15,4-12-645-15</inkml:trace>
  <inkml:trace contextRef="#ctx0" brushRef="#br0" timeOffset="54584.42">3508 10043 674 0,'-17'-3'576'0,"17"3"-102"16,0 0-65-16,-14-1-71 0,14 1-46 0,0 0-38 15,0 0-12-15,0 0 24 0,0 0 30 16,0 0-23-16,16-10-23 0,3 6-36 0,2 0-31 16,4-2-39-16,8-2-18 0,4 1-29 0,0-1-13 15,2 3-17-15,9-2-2 0,-1 0-8 16,-7 1-3-16,1 0-20 0,-4 2 4 0,0-2-16 0,-8 2 5 15,0 0-12-15,-6 1 6 0,-2 2-14 16,-3-3 12-16,-1 3-14 0,-5-1-14 0,-12 2-67 16,19 0-74-16,-19 0-84 0,0 0-57 0,-4 15-58 15,-5-5-77-15,-5 0-112 0,-3 5-110 16,-7 3-258-16,-1 1-550 0</inkml:trace>
  <inkml:trace contextRef="#ctx0" brushRef="#br0" timeOffset="54831.69">3436 10508 494 0,'0'0'842'0,"-15"14"-204"15,15-14-155-15,-8 8-101 0,8-8-63 0,0 0 17 16,0 0 28-16,8 8-10 0,-8-8-10 0,27-6-28 16,-11 3-44-16,3-3-47 0,8 0-41 15,6 0-22-15,2-3 11 0,2 0-34 0,9 0-22 16,1 0-28-16,3-3-43 0,-4 3 24 0,1-1-16 15,-8 2-12-15,-1 1-10 0,-3-1-74 16,-6 4-79-16,-5 0-75 0,-3 0-70 0,-2 1-28 16,-5 3 31-16,-14 0-35 0,19 4-67 0,-19-4-30 15,0 15-52-15,-9-4-125 0,-3 6-436 0,-4 0-662 16</inkml:trace>
  <inkml:trace contextRef="#ctx0" brushRef="#br0" timeOffset="55032.56">3483 10992 22 0,'-10'12'799'0,"1"-1"-215"0,3-2-152 0,0 1-77 16,6-10-99-16,-4 16 30 0,4-16-5 15,4 11 42-15,-4-11 17 0,17 7-11 0,-17-7-22 16,27 1-54-16,-9-5-27 0,3 4-54 0,6-5-32 16,2 1-26-16,0-2-23 0,2 2-20 0,0 0-13 15,0 1-13-15,0-2-37 0,-3 2-95 0,-1 2-85 16,-4 1-63-16,0-2-62 0,-5 4-55 15,-1-1 4-15,-5 7-40 0,-3-2-81 0,-9-6-15 16,6 20-350-16,-10-8-452 0</inkml:trace>
  <inkml:trace contextRef="#ctx0" brushRef="#br0" timeOffset="55208.03">3533 11382 76 0,'-19'15'773'0,"1"-4"-185"0,3 0-154 15,3-3-83-15,1 0-96 0,5-1-26 0,6-7-9 0,-6 10 36 16,6-10-18-16,0 0 4 0,14 0-26 15,1-3-46-15,1-2-26 0,3 1-34 0,6-4-20 16,0 2-19-16,4 0-10 0,-3 0-25 16,1 0-58-16,0 1-49 0,-2-2-77 0,0 3-46 15,-5 1-76-15,1-1-40 0,-2 3-31 16,-5 1-75-16,1 0-18 0,-15 0-309 0,16 8-328 16</inkml:trace>
  <inkml:trace contextRef="#ctx0" brushRef="#br0" timeOffset="55416.74">3555 11715 440 0,'-12'13'557'0,"4"-4"-144"16,0 1-87-16,-1-2-63 0,9-8-26 15,-6 15 8-15,6-15 4 0,0 0 0 0,10 11-1 0,-10-11-52 16,21 1-19-16,-4-1-52 0,-1-1-8 16,3-1-40-16,-1 0-1 0,3 0-15 0,0 0-10 15,-3-1-33-15,1 2-50 0,-1-2-77 16,-3 2-38-16,-1 1-74 0,-14 0-18 0,23-3-22 15,-23 3-42-15,15 3 5 0,-15-3-24 0,0 0-37 16,0 0-219-16,-2 20-138 0</inkml:trace>
  <inkml:trace contextRef="#ctx0" brushRef="#br0" timeOffset="55574.35">3496 12054 203 0,'-15'13'532'0,"3"2"-125"0,-1-3-74 15,5 2-25-15,0-2-16 0,4-1-17 0,4-11-6 16,-3 23-8-16,3-23-14 0,11 15-9 0,-1-9-56 15,5 1-7-15,-1-5-53 0,7 0-10 0,-1-2-38 16,3-2-4-16,2 1-33 0,0-3-31 16,0 1-81-16,1-1-58 0,-1 1-74 0,-4-2-41 15,0 2-55-15,-3-2-75 0,-1 3-54 0,-3-3-315 16,-14 5-333-16</inkml:trace>
  <inkml:trace contextRef="#ctx0" brushRef="#br0" timeOffset="55934.59">2927 12741 47 0,'-39'17'835'0,"-5"-1"-241"16,1 2-129-16,0-2-111 0,3 0-77 0,7-2-56 15,4-3-39-15,7-2 14 0,1 1 26 0,4-3-22 16,9-3 109-16,8-4-41 0,0 0 30 0,8 8-21 16,13-8 8-16,10-2-22 0,23-4-15 0,35-5 30 15,10-3 28-15,8-2-29 0,9 2-48 16,6-2-32-16,2 0-52 0,70-9-9 0,-53 7-29 16,-25 3-15-16,-1-2-24 0,1 0-19 15,-2 2-1-15,0-3-15 0,-7 5-14 0,-4-1-58 16,-5-1-32-16,-5 3-43 0,-23 2-48 0,-12 5-43 15,-4-3-44-15,-13 5-50 0,-4-1-43 0,-8 3-8 16,-6-1 95-16,-7 2-20 0,-16 0-69 16,17 3-53-16,-17-3-71 0,-6 7-157 0,-7 1-421 15,-7-1-698-15</inkml:trace>
  <inkml:trace contextRef="#ctx0" brushRef="#br0" timeOffset="56737.98">3014 13084 198 0,'0'0'303'0,"0"0"-54"0,0 0-33 0,-4-12-29 15,4 12-24-15,0 0-15 0,0 0 42 0,0 0-90 16,0 0 46-16,0 0-89 0,-2-11 55 0,2 11-40 16,0 0 75-16,0 0-26 0,0 15 10 0,0-15-20 15,0 25 4-15,-2-9-24 0,2 2 5 16,-2 1-14-16,-3 1 3 0,3 2-14 0,0-3-1 15,-2 6-8-15,0-5-12 0,0 2-8 0,2-3-4 16,-2-1 15-16,2-1-35 0,0-2 26 16,-1-1-30-16,-1-5 4 0,4-9 3 0,-2 17-6 15,2-17-3-15,0 0-3 0,0 0 0 0,0 0 0 16,2-25-2-16,0 10 2 0,3-4-2 16,-3-1-3-16,4-8 3 0,0 0-3 0,0-1 3 15,5 0 9-15,-3 1-1 0,0 2-1 0,2 3 1 16,-1 3 0-16,-1 3 1 0,-2 1-8 0,0 2 1 15,1 2-6-15,-3 0 1 0,2 4-1 16,-6 8 50-16,12-10 27 0,-12 10 33 0,0 0-44 16,19 4 41-16,-19-4-54 0,14 14 3 0,-7-5-9 15,-3 4-7-15,2-1-4 0,-2 8-11 16,0-3 0-16,-2 3-16 0,-2 2-80 0,0 1-95 16,-2 0-90-16,-2 3-147 0,0 1-50 0,0 1-99 15,-2-3-296-15,-1-1-465 0</inkml:trace>
  <inkml:trace contextRef="#ctx0" brushRef="#br0" timeOffset="56903.26">3006 13398 427 0,'0'0'533'0,"0"-18"-162"0,0 18-50 0,6-19-95 16,0 9-15-16,2-1-76 0,1 2 2 0,-1-1-47 15,2 1-11-15,0-1-51 0,3 1-66 16,-3 2-55-16,3 1-88 0,-1-2-37 0,0 1-27 15,-1 1-16-15,1 0-216 0,-2 0-28 0</inkml:trace>
  <inkml:trace contextRef="#ctx0" brushRef="#br0" timeOffset="57454.14">3221 13198 454 0,'0'0'201'15,"8"-13"-6"-15,-8 13 30 0,4-11-56 0,-4 11 68 16,2-9-47-16,-2 9 68 0,4-11 1 0,-4 11 6 16,0 0 2-16,4-11-18 0,-4 11-3 15,0 0-37-15,0 0 15 0,0 0-42 0,0 0-8 16,4-12-17-16,-4 12-18 0,0 0 34 0,0 0 23 15,0 0 1-15,3 12-8 0,-3-12-29 16,2 16-26-16,-2-16-27 0,4 18-15 0,-4-18 2 16,4 19 8-16,-4-19 0 0,8 18-31 0,-8-18 13 15,6 13-11-15,-6-13-3 0,7 11-4 16,-7-11-11-16,10 4 23 0,-10-4-14 0,14-4-2 0,-14 4-18 16,15-15-4-16,-7 7-5 0,-2 1-1 15,-2-5-7-15,1 0-47 0,-1 1-77 0,-2-1-78 16,-2 12-49-16,4-25-175 0,-4 25 73 0,2-22-20 15,-2 22-30-15,2-13-11 0,-2 13-61 16,4-12 53-16,-4 12 12 0,8-7 32 0,-8 7 38 16,13-3 35-16,-13 3 22 0,23 0 8 0,-23 0 75 15,26 3 6-15,-13-1 64 0,1-2 37 16,-1 3 34-16,-1-1 41 0,-12-2 33 0,25 4 21 16,-25-4 31-16,16 8 26 0,-16-8 98 0,11 11-19 15,-11-11 66-15,4 11-13 0,-4-11 9 16,0 13-3-16,0-13-18 0,-4 18 5 0,4-18-55 15,-4 14-31-15,4-14-27 0,0 0-26 0,-4 16-30 16,4-16-16-16,0 0-12 0,0 0-7 0,2 12-11 16,-2-12-21-16,0 0-34 0,14 4-20 15,-14-4-8-15,21-2-9 0,-21 2 19 0,20-7 10 16,-9 1 7-16,-3 3 5 0,2-5 10 0,-1 2 12 16,-9 6 50-16,14-13 17 0,-14 13 82 0,12-7-8 15,-12 7 29-15,0 0 29 0,9-8-35 0,-9 8 1 16,0 0-30-16,0 0 9 0,0 0-12 15,0 0-9-15,2 19-19 0,-8-10 6 0,1 5-8 16,-3 0-18-16,0 0-19 0,-2 2-1 16,-1 0-27-16,-1 1-56 0,2-1-165 0,-1-2-109 15,1-1-77-15,2-1-95 0,1-1-94 0,1-1-67 16,6-10-513-16,-8 12-784 0</inkml:trace>
  <inkml:trace contextRef="#ctx0" brushRef="#br0" timeOffset="57656.45">4029 13056 246 0,'10'-18'753'0,"-2"4"-182"0,-3 0-113 15,-1 4-90-15,-4 10-16 0,2-16 3 0,-2 16 96 16,0 0-14-16,-13-2-18 0,5 8-39 16,-2 2-46-16,-1 4-54 0,1 2-56 0,0 3 18 15,-1 3-38-15,3 3-36 0,2 0-30 0,2-3-27 16,2 2-86-16,2-1-173 0,0 2-234 15,4-4-104-15,2-2-21 0,4 3-24 0,3-7-101 16,3-1-584-16,5-2-858 0</inkml:trace>
  <inkml:trace contextRef="#ctx0" brushRef="#br0" timeOffset="57838.86">4806 12901 779 0,'33'-22'983'16,"-8"6"-221"-16,-4 3-169 0,-3 5-127 0,-1-1-89 15,-3 4-79-15,1 3 33 0,-1 2-9 0,-14 0 13 16,21 2-5-16,-21-2 51 0,10 11-30 0,-10-11-74 16,0 24-45-16,-2-7-42 0,-6 2-64 15,-3 0-108-15,-3 8-143 0,-5 0-166 0,-3 3-194 16,-7 1-132-16,-2 0 63 0,-2 1-90 0,-5-5-762 16,-3 1-1083-16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7T03:18:43.058"/>
    </inkml:context>
    <inkml:brush xml:id="br0">
      <inkml:brushProperty name="width" value="0.05292" units="cm"/>
      <inkml:brushProperty name="height" value="0.05292" units="cm"/>
      <inkml:brushProperty name="color" value="#FF0000"/>
    </inkml:brush>
  </inkml:definitions>
  <inkml:trace contextRef="#ctx0" brushRef="#br0">674 8309 77 0,'0'0'441'0,"2"-16"-168"16,-2 16 21-16,0 0-117 0,0-18 65 0,0 18-75 15,0 0 79-15,0 0-30 0,2-13 6 16,-2 13-25-16,0 0-16 0,0 0-32 0,0 0-25 15,0 0-31-15,0 0-13 0,0-14-20 0,0 14-9 16,0 0-19-16,0 0-2 0,0 0-2 16,0 0 34-16,0 14 26 0,-2-1 22 0,2 6 4 15,-2 3 31-15,0 7-46 0,-2 10 53 0,0 12-31 16,-3 7 53-16,1 5-52 0,-2 28 17 0,0 3-59 16,-1 0-21-16,3 1 2 0,0 0 25 15,0 1-53-15,2-4 28 0,-1-17-47 0,3-11 31 16,0-2-46-16,2-1 39 0,0-3-41 15,0-1 2-15,-2-5 3 0,4-5-3 0,0-4 2 16,-2 1-4-16,2-5 37 0,1-2-40 0,-3-4 32 16,0-1-32-16,0-2 33 0,0-1-36 0,0-5 33 15,0 0-88-15,-3-1-12 0,3-3-90 0,-2-1-17 16,0-2-36-16,0-1-24 0,0-2-40 16,-2-1-64-16,4-13-5 0,-8 19-6 0,8-19-66 15,-6 13 13-15,6-13-269 0,0 0-241 0</inkml:trace>
  <inkml:trace contextRef="#ctx0" brushRef="#br0" timeOffset="466.37">252 9731 281 0,'0'0'585'15,"-10"-11"-134"-15,10 11-50 0,-8-6-99 0,8 6-41 16,0 0-83-16,-9-10-9 0,9 10-66 0,0 0 6 15,0 0-28-15,11-13 38 0,3 11-3 0,7-3 45 16,8 1-49-16,8-2-14 0,15 1-12 16,8-1-22-16,4 0 2 0,25 1-22 0,1-2 3 15,4 0-18-15,-4-1 6 0,1 0-13 16,2-4 14-16,0-3-17 0,3-3-1 0,-3-1 1 16,2-4-7-16,-2 2-2 0,-2-2 2 0,-7 1-3 15,-3 2 20-15,-17 5-26 0,-12 0 18 0,-3 5-22 16,-5-2 19-16,-7 3-22 0,-6 2 19 0,-6 1 1 15,0 0-4-15,-9 1 0 0,3 1 2 16,-7 1-3-16,-12 3-22 0,21-5 11 0,-21 5-61 16,0 0-21-16,0 0-59 0,12-3-37 0,-12 3-64 15,0 0-18-15,0 0-49 0,-14 0-62 16,14 0-430-16,-19 3-404 0</inkml:trace>
  <inkml:trace contextRef="#ctx0" brushRef="#br0" timeOffset="1886.93">858 8515 185 0,'0'0'214'0,"0"0"-48"0,0 0-24 0,0 0-15 16,0 0-14-16,0 0-8 0,0 0-12 15,0 0-17-15,0 0-6 0,0 0-4 0,0-15-15 16,0 15 1-16,0 0 8 0,0 0 0 0,0 0-8 16,0 0 3-16,0 0 57 0,0 0-77 0,0 0 64 15,0 0-81-15,0 0 57 0,0 0-76 16,0 0 74-16,0 0-71 0,0 0 63 0,0 0-54 16,0 0 73-16,0 0-43 0,0 0 71 15,0 0-13-15,0 0 26 0,0 0-9 0,0 0-7 16,4 16-2-16,-4-16-3 0,0 17-6 0,0-17-7 15,0 21-4-15,0-21-1 0,2 26 6 0,-2-8-11 16,2-2 9-16,0 2-25 0,0 1 19 0,0 0-28 16,0 1 19-16,0 1-31 0,1-2 22 15,1 4-30-15,0-2 23 0,-2 0-38 0,2 1 29 16,0 0-32-16,0 0 9 0,2-2-4 0,-1-1-1 16,-1 2 1-16,2-2-2 0,0 0 1 15,-2 0-1-15,2-2-3 0,1-2-1 0,-1 3-4 16,2-4 0-16,-2-1-2 0,3 2-2 0,-1-2 0 15,2-1 6-15,1-1-11 0,-1 0 5 16,0-3 2-16,3 1 0 0,1-2 0 0,-2 3-7 16,3-5 3-16,-1 3-3 0,1-2-1 0,-1-1 7 15,1 1-11-15,-1-2 7 0,3 0-1 0,-3 1-3 16,1-1 0-16,-1-1-1 0,1 0 8 0,-1-2-7 16,-1 5 7-16,1-4-10 0,1 1 11 15,-3-1-10-15,2 0 14 0,1 1-4 0,-1-2-8 16,1 1-3-16,1-1 4 0,-1-1 2 0,1 0 3 15,1 0-5-15,-1-1 5 0,1-1-9 16,-3 2 7-16,3-1 1 0,-3-2-6 0,3 2-7 16,-3-2 9-16,-1 3-7 0,1-1 7 15,-1-1 1-15,-13 2 1 0,25-2-13 0,-25 2 12 16,22-3-5-16,-22 3 2 0,21-4-1 0,-21 4 4 16,23-3-7-16,-23 3 8 0,22-3-7 0,-22 3 8 15,23-2-3-15,-10 0 5 0,-1-2-4 0,0 3 6 16,1-2 13-16,1 2 14 0,-3-1 2 15,3 0 5-15,-2 0-3 0,1 0 0 0,-13 2-6 16,23-6-6-16,-13 5-3 0,-10 1-2 0,21-3-3 16,-21 3-1-16,18-3-4 0,-18 3 7 15,17-2 1-15,-17 2 4 0,16-3 2 0,-16 3 5 16,17-4 2-16,-17 4 1 0,18-6 1 0,-18 6-4 16,17-6-4-16,-17 6-4 0,14-6-4 15,-14 6 0-15,11-3-5 0,-11 3-5 0,0 0-1 16,14-5 0-16,-14 5-5 0,0 0 0 0,0 0 2 15,13-4 0-15,-13 4-4 0,0 0 1 16,0 0 1-16,0 0-1 0,10-4 5 0,-10 4-7 0,0 0 1 16,0 0 3-16,0 0 0 0,0 0-8 15,0 0 0-15,0 0-6 0,0 0-23 0,10-4-28 16,-10 4-41-16,0 0-40 0,0 0-31 0,0 0-31 16,0 0-15-16,0 0-49 0,0 0-11 15,0 0-55-15,0 0-46 0,0 0-10 0,-14 2-61 16,14-2-400-16,0 0-467 0</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7T03:20:33.994"/>
    </inkml:context>
    <inkml:brush xml:id="br0">
      <inkml:brushProperty name="width" value="0.05292" units="cm"/>
      <inkml:brushProperty name="height" value="0.05292" units="cm"/>
      <inkml:brushProperty name="color" value="#FF0000"/>
    </inkml:brush>
  </inkml:definitions>
  <inkml:trace contextRef="#ctx0" brushRef="#br0">8506 6309 28 0,'0'0'300'15,"-18"-4"-67"-15,18 4-30 0,-17-1-28 0,17 1-23 16,-14-4-7-16,14 4-20 0,-13-5-11 16,13 5-17-16,-8-6-38 0,8 6 9 0,0 0-33 15,4-12-4-15,4 5 8 0,3-3-9 0,5 3-8 16,3-4-24-16,1-1 16 0,3 1-14 16,4-1 16-16,2 0-17 0,2 0 21 0,-8 3-23 15,2 0 18-15,-1 3-24 0,-3-2 20 0,-6 4-22 16,1 0 23-16,-1 0-21 0,-15 4 17 15,14-3-14-15,-14 3 20 0,0 0-20 0,-4 12 15 16,-6-6-16-16,-3 3 18 0,-1 2-6 0,-9-1 28 16,0 2-21-16,-4 2 0 0,-4-1-2 0,0 0 4 15,0-1-4-15,4-1 22 0,5-2-13 0,-1-2 6 16,4 1-13-16,1-2 12 0,5 0-20 16,-3-1 8-16,5-1-10 0,1 2 4 0,10-6 1 15,-8 9 4-15,8-9-8 0,0 0 11 0,14 10-4 16,-1-8 0-16,5-1-10 0,1-2 14 15,4-2-12-15,4-1 1 0,-3-3 4 0,5 3 2 16,-8-2-5-16,-2 1 0 0,-1 3 4 0,-3-1 16 16,-3 0 3-16,-12 3-2 0,17-4-2 15,-17 4-11-15,0 0 1 0,0 0-6 0,-13 10 0 16,-3-5-6-16,-3 3 7 0,0 0-4 0,-3 2 2 16,-1-1-5-16,-2 1-11 0,2-1 11 0,5-2 4 15,3 1-2-15,-1-2-3 0,5-1-5 16,-3 1 11-16,6-1-8 0,8-5-12 0,-9 14 16 15,9-14 7-15,0 0-7 0,5 16-19 0,-5-16-30 16,18 11-61-16,-10-7-19 0,7 2-55 16,-3-4-11-16,3 2-45 0,-3-2-235 0,3-1-27 15</inkml:trace>
  <inkml:trace contextRef="#ctx0" brushRef="#br0" timeOffset="8769.95">1629 9644 2 0,'-17'3'367'0,"1"0"-142"0,1-3 8 15,1 2-74-15,1-2 30 0,13 0-54 16,-24 0 18-16,24 0-37 0,-21 0 1 0,21 0-10 15,-14-2-9-15,14 2-24 0,0 0-12 16,-15 0-19-16,15 0-11 0,0 0-11 0,0 0-7 16,0 0 6-16,0 0 14 0,0 0 3 0,0 0 16 15,0 0 21-15,0 0 22 0,0 0 12 0,12-4 16 16,-12 4 14-16,25-4 16 0,-6 0 17 16,4-4 10-16,8 0 3 0,10-6-26 0,7-2 41 15,22-11-53-15,6-3 37 0,3-2-50 0,6 0 12 16,1-5 1-16,7 3-10 0,5-3-23 0,-3-1-2 15,4 3-22-15,-6-1-14 0,0 1-8 16,-6 4-6-16,-7 2-4 0,-5 3 14 0,-17 4-18 16,-15 7 22-16,-8 4-12 0,-4 0 29 0,-6 2 37 15,-2-1 26-15,-5 4 0 0,-1 0 8 16,-3 2-19-16,-1-3-14 0,-1 3-22 0,-2 0-18 16,-10 4-25-16,17-8-10 0,-17 8-20 0,10-6 0 15,-10 6-11-15,0 0-1 0,0 0-13 0,9-6 1 16,-9 6-8-16,0 0-7 0,0 0-41 0,0 0-68 15,0 0-44-15,-13 5-90 0,13-5-72 16,-12 8-61-16,12-8 47 0,-13 8-6 0,13-8 2 16,-8 12-41-16,8-12 12 0,-6 12-10 15,6-12-39-15,0 0-7 0,2 21-80 0,-2-21-224 16,14 15-304-16</inkml:trace>
  <inkml:trace contextRef="#ctx0" brushRef="#br0" timeOffset="12460.19">1753 10900 196 0,'-23'-4'299'0,"0"4"-66"0,-1-1-29 16,1 0-17-16,-2 1-17 0,2-2-8 15,-1 2 17-15,3 0-4 0,0 0 20 0,1 0-21 16,3 0-16-16,3 0-24 0,14 0-13 0,-27 0-15 16,27 0 9-16,0 0 39 0,-13-1 57 15,13 1 11-15,19-12 29 0,6 1-40 0,16-7-2 16,27-8-16-16,9-4-15 0,5-1-15 0,3-2-4 15,2 3-8-15,2 2-16 0,-2 0-16 0,-3 1-23 16,-1 3-6-16,-6 3-14 0,-15 5-14 16,-13 2-12-16,-3 2-17 0,-7 5 1 0,-6-1-6 15,-6 1-17-15,-2 3 7 0,-5-3-4 0,-1 3 13 16,-2 1-3-16,-3-2-3 0,-2 3-11 0,1 0-32 16,-13 2-58-16,18-4-39 0,-18 4-68 15,0 0-56-15,0 0-41 0,5 12-47 0,-10-4-77 16,-3 2 14-16,-2 2-79 0,-5 4-76 0,1 3-287 15,-3-1-456-15</inkml:trace>
  <inkml:trace contextRef="#ctx0" brushRef="#br0" timeOffset="31329.29">14695 3063 287 0,'0'0'416'0,"0"0"-90"16,0 0-62-16,0 0-17 0,0 0-26 0,0 0 16 16,0 0-22-16,0 0 12 0,0 0-14 15,6 8 17-15,-6-8-16 0,0 0 27 0,0 0 16 16,0 0 44-16,0 0-44 0,0 0-37 0,4-12-20 16,-4 12-18-16,5-22-28 0,-1 7-8 0,0-3-32 15,2-2-6-15,2-4-25 0,1-4 3 0,1-2-27 16,4-4-14-16,3-6-3 0,4-1-9 15,-1-2-8-15,5-1 14 0,2 0-22 0,12-16 14 16,-6 11-11-16,-4 8-6 0,0 2-5 16,-2 1-5-16,0 3 2 0,-4 3 5 0,-5 6 11 15,-1 6 10-15,-5 2 5 0,-1 3-5 0,-1 1-15 16,-2 2-12-16,-2 1-5 0,3 4-22 0,-9 7 15 16,8-8 0-16,-8 8 3 0,0 0 3 15,8 15-9-15,-8-15 17 0,0 30-20 0,-2-11 26 16,0 3-22-16,0 5 10 0,0 1 9 0,-2 2-6 15,2 1 5-15,-2 5 14 0,-3 0-15 0,5-5 13 16,-2-1-22-16,2 1 19 0,0-2-15 16,0 0 12-16,2-5-18 0,0-3 17 0,-2 0-18 15,2-2 19-15,0-1-17 0,0-2 21 0,0-16-13 16,0 27 27-16,0-27-16 0,-2 21 48 16,2-21 67-16,0 16 45 0,0-16-5 0,0 0-43 15,-6 11-3-15,6-11-27 0,0 0-26 0,-19-8-21 16,9 3-11-16,-5-5-7 0,-3 0-13 15,-3-3-5-15,-6-3-8 0,-2-3-9 0,-4 0-4 16,-4-1-25-16,-2 1 28 0,-1-1-28 0,1 1 33 16,0 1-31-16,0 0 38 0,-1 4-9 0,7 0 0 15,2 0 6-15,2 2-6 0,6 4-1 0,1-2 3 16,5 2 6-16,3 1 0 0,-1 3-2 16,3-4-11-16,2 4-4 0,10 4 4 0,-7-11-2 15,7 11 2-15,17-10-2 0,-1 3-1 16,11-1 14-16,21-2-1 0,1 0 8 0,11-2-18 15,25-2 4-15,0 1 0 0,2 0 0 0,-3 0 0 16,-13 2 4-16,-9 3 1 0,-4-2 4 16,-3 5-10-16,-5-2 4 0,-9 2-2 0,-3 0-7 0,-9 2 9 15,-3 0 4-15,-5 1 0 0,0 0 10 16,-5 0-1-16,-3 1 25 0,-13 1-2 0,20 0 24 16,-20 0-2-16,0 0 1 0,-10 10-5 0,-4-4 24 15,-11 6-23-15,-8 3 1 0,-11 5-1 16,-5 1-13-16,-22 11-3 0,-3 3-9 0,2-1-8 15,-1 0-13-15,3 3 11 0,0-2-8 0,10 1-1 16,8-8-6-16,11-1-8 0,1-3 8 16,5 0-12-16,2 1 13 0,8-5-9 0,1-1-2 15,7-4 1-15,1 2-12 0,1-4-53 0,3-1-82 16,3 0-51-16,1-3-76 0,2 0-45 0,6-9-103 16,-8 15-97-16,8-15-23 0,0 0 74 15,6 7-24-15,-6-7-46 0,18-3-120 0,-5-4-406 16,3-2-717-16</inkml:trace>
  <inkml:trace contextRef="#ctx0" brushRef="#br0" timeOffset="119689.45">6307 12457 233 0,'0'0'617'0,"-15"0"-155"0,15 0-59 0,0 0-77 15,-12-8-43-15,12 8-68 0,-6-18-18 16,6 18-42-16,0-29 8 0,2 13-34 0,2-5-8 15,2-6-12-15,4-6-8 0,1-2-16 16,5-10-16-16,-1 3-11 0,1-3 5 0,7-3-27 16,-4 0 11-16,3 0-29 0,1 0 3 0,0 5 7 15,-2 2-4-15,1 1-6 0,-3 7-3 0,-5 6-8 16,-1 5 3-16,-1 2-1 0,-4 5-4 16,3 0-2-16,-7 5-6 0,2-2 2 0,0 2-2 15,-6 10-2-15,11-13 0 0,-11 13 1 16,0 0 16-16,8 14 13 0,-8 0-14 0,2 3 22 15,-2 8-16-15,0 7 6 0,0 1 0 0,2 4-6 16,-2-5-9-16,0 1-9 0,2-2 2 0,0 2 4 16,4-2-7-16,-6 7 21 0,5-2 6 0,-1 1-13 15,0-3 13-15,-2-4-21 0,2-3 13 16,0-1-3-16,0-6-2 0,-4 2 5 0,4-6-7 16,-4 3 9-16,2-5 23 0,-2 0 28 0,0-14 21 15,3 20 7-15,-3-20-13 0,-5 15-15 0,5-15-19 16,-16 7-5-16,16-7-13 0,-25-2-4 15,13-4-8-15,-9 0-5 0,-2-5 10 0,1 3-14 16,-5-6 1-16,-2 1-6 0,0-2 5 0,2 1-6 16,-2 1 6-16,2-1 3 0,-4 2 21 15,8 2 9-15,-4 1 0 0,5 0 14 0,1 0 13 16,5 4-2-16,-1-2-13 0,2 1-18 0,3 0-1 16,0 2-6-16,3-1-12 0,9 5-9 0,-18-8-11 15,18 8-15-15,-8-7 14 0,8 7 2 16,0 0 3-16,12-10-3 0,2 5 5 0,7 1-3 15,6-4-17-15,8-2 23 0,11-2-16 0,3-3 8 16,5 0-4-16,22-5 15 0,-3-2-16 16,1-1 15-16,-12 7-17 0,-8 2 15 0,-2-2-17 15,-3 2 18-15,1 3-16 0,-15 0 15 0,2 3-20 16,-10 3 17-16,-4-1-14 0,-5 1 21 0,-1 2 3 16,-5 3 85-16,-12 0 29 0,15 5 31 0,-15-5 7 15,-8 17-2-15,-3-5-7 0,-12 11-12 16,-12 3-6-16,-4 3-31 0,-21 10 10 0,2-1 2 15,9-5 15-15,-9 1-15 0,-6 8-18 0,-2-1-26 16,1 4-1-16,-1-1-20 0,-2-1-13 16,6 1-16-16,-2-2-7 0,14-11-4 0,13-5-14 15,2-3 7-15,6-2-24 0,4-5-33 0,9-1-94 16,-5-3-81-16,7-1-62 0,1-4-82 0,3 1-95 16,0-1-82-16,1 0 73 0,9-7-26 0,-14 13 8 15,14-13-54-15,-11 10-51 0,11-10-415 0,0 0-662 16</inkml:trace>
  <inkml:trace contextRef="#ctx0" brushRef="#br0" timeOffset="144660.74">19671 8018 38 0,'-4'-15'669'0,"2"0"-180"15,-1 0-124-15,1 0-65 0,0-1-48 0,4-2-65 16,0 3-21-16,3-1-17 0,-1-1-18 0,4 3-13 16,0 0-20-16,1 1-14 0,1 1-10 15,2 1-10-15,3 4-11 0,-1-1-12 0,3 4-4 16,-1 1-4-16,3 3-1 0,-1 2-1 0,1-1 4 15,0 3 3-15,-1 4 8 0,5-1-2 16,-2 3-1-16,-1 0-7 0,3 0 3 0,-2 3-2 16,-1 0 0-16,-1-1-10 0,2-1-7 15,-3 2 2-15,1-1-4 0,0 0-1 0,-5-4-4 16,0 2-5-16,1-3 6 0,-3 1-7 0,3-3-7 16,-3 2-19-16,3-4-28 0,-3-2-29 0,-12-1-23 15,27-3-18-15,-15-2-2 0,1 0 8 0,-3-2 17 16,0-1 14-16,-1 2 19 0,-1-3 10 15,-2 3 9-15,-6 6 13 0,11-14 2 0,-11 14 15 16,8-10 4-16,-8 10 19 0,0 0 9 0,6-11 14 16,-6 11 1-16,0 0 2 0,0 0 0 15,6-9-8-15,-6 9-3 0,0 0-9 0,0 0-1 16,0 0-1-16,15-1 17 0,-15 1 9 0,14 8 14 16,-8 0 9-16,5-1 20 0,-3 1 14 15,-2 1 20-15,0 2 36 0,1-1 65 0,-3 0 33 0,-4-10 33 16,2 23-16-16,-2-23 7 0,-4 21-52 15,-1-8-10-15,-3-1-28 0,0 0 29 16,-4-2-74-16,1 3 6 0,-3-1-58 0,1 0-18 16,-1-4-12-16,-1 4-85 0,1-4-113 0,2 1-163 15,-1 0-132-15,1-3 5 0,1 0-116 0,3 0-120 16,8-6-591-16,-14 9-898 0</inkml:trace>
  <inkml:trace contextRef="#ctx0" brushRef="#br0" timeOffset="145178.81">19780 8405 487 0,'9'-13'402'0,"-1"1"-67"0,0 1-64 16,0 0-23-16,3-1-8 0,-1 0-47 15,0 2-3-15,3-1-38 0,-1 3-10 0,3 0-38 16,-1 1-2-16,3 2-25 0,-1 2 9 16,3 2-12-16,-1 2 12 0,3 3-5 0,-2 3 5 0,1 1 0 15,1 3 1-15,-2 1-1 0,-1-1-8 16,-1 4 8-16,-1 0-14 0,-3-3 5 0,-1 3-16 15,0-2 3-15,-1 0-18 0,-1-1-6 0,0 2-7 16,1-3-2-16,-3 1-6 0,2-1 2 16,-1-1-14-16,3-1 15 0,-2 1-19 0,3-3 8 15,-1-2-36-15,3 3-35 0,-1-5-55 0,3-2-52 16,-1 2-67-16,-1-3-102 0,1 0-62 16,-1-3-86-16,-1 1-324 0,-1 0-407 0</inkml:trace>
  <inkml:trace contextRef="#ctx0" brushRef="#br0" timeOffset="145546.79">20510 8433 86 0,'-4'-13'339'0,"4"13"-88"0,0 0-43 0,0 0-6 16,-2-13-17-16,2 13-24 0,0 0 28 16,0 0-28-16,0 0-8 0,-6-8-24 0,6 8-21 0,0 0-27 15,0 0-10-15,0 0-9 0,0 0 5 16,0 0 22-16,0 0 10 0,0 0 27 0,0 0-10 16,0 0 15-16,0 18-8 0,2-8-1 0,2 2 1 15,0 1-9-15,2 2-6 0,-2 2 3 16,2 0 2-16,-1 0 10 0,-3-1-6 0,2 1 3 15,-2 0 8-15,-2-1 1 0,0-2 0 0,-2 1-12 16,0-3-13-16,-2 2-21 0,-3-1-13 16,1 0-15-16,-2-3-7 0,0 0-9 0,-3 2-14 15,1-4-107-15,0 1-96 0,1 0-80 0,-1-2-86 16,0 2-111-16,-1-2-130 0,3 0-421 0,-2 1-661 16</inkml:trace>
  <inkml:trace contextRef="#ctx0" brushRef="#br0" timeOffset="146714.43">21093 7733 45 0,'0'-12'558'0,"0"12"-154"15,-6-20-80-15,6 20-47 0,-11-15-22 0,11 15-15 16,-16-10-21-16,16 10-7 0,-23-4-9 16,9 4-17-16,-1 1-21 0,1 4-18 0,-1 1-5 15,1 1-17-15,-1 5-9 0,-1 3-8 0,3 2-17 16,1 2-6-16,4 2-17 0,-1 1-9 0,5 0-13 16,0-1-13-16,4 1-3 0,2 0 4 15,2 2-10-15,5 0 0 0,1 0-43 0,2-2-87 16,3 3-81-16,-1-5-89 0,3 0-102 0,-1-3-71 15,1-2-428-15,-1 0-511 0</inkml:trace>
  <inkml:trace contextRef="#ctx0" brushRef="#br0" timeOffset="148799.41">21535 7767 318 0,'9'-12'416'0,"-9"12"-70"0,4-11-51 16,-4 11-20-16,4-12-29 0,-4 12 11 15,6-15-19-15,-6 15-15 0,2-18-10 0,-2 18-7 16,-2-15-15-16,2 15-29 0,-6-19 2 15,0 12-14-15,-3 0 0 0,-1-1-10 0,0 2 1 16,-3 0 5-16,1 2-11 0,-1 0-4 0,-1 0-13 16,2 1-31-16,12 3-20 0,-23-1-14 0,23 1-20 15,-19 1-1-15,19-1-8 0,-10 13 5 16,10-13-13-16,0 23 2 0,4-10-5 0,2 5 5 16,7 1-5-16,1 0-5 0,3 5 0 0,3-3 3 15,-1 0-4-15,-3-3 10 0,-1-3 18 0,-5-1 57 16,1-2 67-16,-3-1 80 0,-2-1 188 15,-6-10 69-15,8 16-61 0,-8-16-63 0,-4 10-86 16,4-10-44-16,-14 6-56 0,14-6-79 0,-23 5-107 16,23-5 0-16,-21 2 0 0,21-2 0 15,-18 0-106-15,18 0-308 0,0 0-178 0,-17 3-150 16,17-3-3-16,0 0 205 0,0 0 18 0,-2 12 4 16,2-12-73-16,15 12-42 0,-3-7-239 0,0 0-504 15</inkml:trace>
  <inkml:trace contextRef="#ctx0" brushRef="#br0" timeOffset="148933.39">21612 7976 1284 0,'0'0'458'15,"14"5"-9"-15,-14-5-53 0,11 4-28 0,-11-4-14 16,0 0-17-16,0 0-5 0,8 8-8 0,-8-8-5 16,0 0-27-16,-6 14-41 0,6-14-40 15,-13 12-43-15,5-5-32 0,0 2-10 0,-3-2 4 16,1 1-59-16,2-1-54 0,-3 1-138 16,1-2-147-16,0 2-46 0,-1-2-99 0,3-1-88 15,0 0-116-15,8-5-585 0,-15 9-845 0</inkml:trace>
  <inkml:trace contextRef="#ctx0" brushRef="#br0" timeOffset="149333.6">22011 7880 624 0,'8'-15'626'0,"-2"3"-127"0,-2 0-19 15,0 1-68-15,-4 11-44 0,0-19-28 0,0 19-12 16,-8-15-20-16,8 15-27 0,-16-12-20 0,5 9-38 16,-1 0-37-16,12 3-35 0,-25 0-32 15,13 4-22-15,-1-1-20 0,1 4-17 0,-1-2-13 16,1 5-6-16,2-2-6 0,1 4-9 0,1-2-4 16,4 1-1-16,0 0-1 0,4-11-1 0,2 25 3 15,2-14 5-15,4 0-6 0,3-1 2 16,1-3-2-16,3 1-5 0,-1-3 1 0,1 0 1 15,-1-3 0-15,0-2-1 0,-14 0 4 0,27-5-7 16,-16 0 2-16,-1-4 0 0,-2-1-2 16,1 0 23-16,-3-1 41 0,-2 1 39 0,0-1 21 15,-4 11 9-15,4-19-29 0,-4 19 14 0,4-13-50 16,-4 13 8-16,0 0-50 0,2-15 6 16,-2 15-48-16,0 0 22 0,0 0-26 0,0 0 18 15,0 0-99-15,0 0-187 0,5 17-213 0,-5-17-99 16,4 25 52-16,0-12-45 0,0 0-62 0,2 0-569 15,0 2-853-15</inkml:trace>
  <inkml:trace contextRef="#ctx0" brushRef="#br0" timeOffset="149505.26">22240 8086 398 0,'8'8'749'0,"-8"-8"-180"16,0 0-61-16,0 0-57 0,9 8-9 0,-9-8-5 15,0 0-18-15,0 0-42 0,0 0-29 0,0 0-18 16,-7 14-29-16,-1-8-70 0,-2 0 26 15,0 2-40-15,-5 1-12 0,1-2-69 0,-3 2-31 16,3 0-53-16,-3-2-182 0,1 3-169 0,-1-3-171 16,0 2 36-16,3-3-78 0,0-1-92 0,1 2-693 15,1-4-949-15</inkml:trace>
  <inkml:trace contextRef="#ctx0" brushRef="#br0" timeOffset="150236.31">23117 7898 769 0,'14'4'552'0,"-14"-4"-116"16,0 0-52-16,6 7-20 0,-6-7-8 0,0 0-16 15,6 12-35-15,-6-12-45 0,0 0-51 0,3 18-40 16,-3-18-30-16,-5 17-12 0,5-17-35 0,-6 18-31 15,6-18-111-15,-8 17-93 0,2-8-102 16,6-9-86-16,-11 15-133 0,11-15-582 0,-8 13-698 16</inkml:trace>
  <inkml:trace contextRef="#ctx0" brushRef="#br0" timeOffset="150737.42">23280 7838 462 0,'0'0'623'0,"10"-15"-160"16,-10 15-65-16,9-11-63 0,-9 11-46 0,0 0-36 16,6-7-13-16,-6 7 44 0,0 0-25 0,0 0-29 15,0 0-24-15,4 12-33 0,-4-12-26 16,-2 15-23-16,2-15-16 0,0 20-26 0,0-20-14 16,-4 20-10-16,4-20-17 0,-2 21-2 0,2-21-9 15,-2 21-9-15,2-21 1 0,-3 18-3 0,3-18 1 16,-2 12-6-16,2-12 6 0,0 0-1 15,0 15 4-15,0-15 5 0,0 0 29 0,0 0-7 16,0 0-10-16,0 0-6 0,0 0-14 0,0 0 6 16,13-15-2-16,-9 0-11 0,2-1 1 0,2-2-10 15,1-5 3-15,1-3-1 0,-2 2-2 16,3-2-5-16,-1 3-14 0,0-2 33 0,-1 6-15 16,1-2 20-16,-2 4-23 0,0 2 21 0,1 0-26 15,-1 3 22-15,0 0-27 0,0 1 20 16,3 0-21-16,-1 3 17 0,3 0-19 0,-3 2 18 15,2 1-18-15,-1 2 17 0,-11 3-10 16,18-3 21-16,-18 3-21 0,15 3 24 0,-15-3-2 0,6 8 26 16,-6-8-1-16,4 11 13 0,-4-11 0 0,-4 18 2 15,0-9 20-15,0 2-7 0,-3 0-14 16,3-3-8-16,0 3-28 0,0 0 18 0,4-11 0 16,-6 16-7-16,6-16-1 0,0 18-15 15,0-18 14-15,2 18 3 0,-2-18-25 0,8 16 17 16,-8-16-23-16,15 15-106 0,-15-15-161 0,12 12-94 15,-12-12-34-15,12 12-54 0,-12-12-89 0,13 7-35 16,-13-7-542-16,8 7-762 0</inkml:trace>
  <inkml:trace contextRef="#ctx0" brushRef="#br0" timeOffset="150936.48">23919 7427 295 0,'12'-11'593'0,"-2"6"-119"15,3-1-34-15,1 5-12 0,-1 2-17 16,-1 3 74-16,3 0-40 0,-1 6 19 0,-2 2-22 16,3 3-38-16,-1 5-47 0,-3 1-43 0,-1 2 0 15,-4 2-12-15,-2 2-56 0,-4 1-43 0,-4 4-17 16,-8 3-52-16,-7 5-89 0,-4-1-176 16,-8 2-204-16,-16 12-333 0,-5-3-65 0,-6-6-95 15,-6-2-532-15,-4-4-1027 0</inkml:trace>
  <inkml:trace contextRef="#ctx0" brushRef="#br0" timeOffset="156931.15">22705 7895 246 0,'0'0'219'0,"0"0"-34"0,0 0-41 16,0 0 6-16,0 0-30 0,11-8 6 16,-11 8-39-16,0 0 39 0,6-9-51 0,-6 9 38 15,0 0-24-15,8-10 1 0,-8 10-12 0,0 0-9 16,8-11-12-16,-8 11 7 0,0 0-3 0,7-13-1 16,-7 13 0-16,0 0-7 0,4-13 5 15,-4 13-9-15,0 0 12 0,2-19 0 0,-2 19-5 16,0 0 7-16,0-17-8 0,0 17 0 0,-2-13-4 15,2 13 0-15,-4-12-7 0,4 12-4 16,-5-11-2-16,5 11-3 0,-8-13-8 0,8 13-2 16,-10-13-9-16,10 13 0 0,-15-8 0 0,15 8 2 15,-14-7-5-15,14 7 0 0,-15-5 3 16,15 5-4-16,-12-4 0 0,12 4-3 0,0 0-3 16,-21 0-1-16,21 0-4 0,-10 4 5 0,10-4-5 15,-10 4 4-15,10-4-2 0,-11 7-3 0,11-7 2 16,-4 11 2-16,4-11 0 0,-4 13-1 0,4-13 0 15,2 17 2-15,-2-17 0 0,6 20-1 16,0-10 1-16,-1 0 1 0,1 0 0 0,2 0-2 16,0 0-3-16,1 0 9 0,-1 0-1 15,0-2 15-15,0 1 8 0,1-1 10 0,-3 1 2 16,2 0 1-16,-2-2 3 0,-6-7 11 0,11 14 10 16,-11-14 13-16,8 10 12 0,-8-10 17 15,0 0 12-15,6 14 4 0,-6-14 7 0,0 0 6 16,0 0-22-16,0 15 1 0,0-15-27 0,-6 8-9 15,6-8-22-15,-8 8 2 0,8-8-21 0,-11 4 6 16,11-4-18-16,-12 5 3 0,12-5-16 0,-12 1 7 16,12-1-16-16,0 0 9 0,-21 0-18 15,21 0 6-15,-12-3-35 0,12 3-41 0,0 0-38 16,-17-3-59-16,17 3-36 0,0 0-35 0,-12-8-45 16,12 8-33-16,0 0-26 0,-7-8-75 0,7 8-64 15,0 0-319-15,4-19-406 0</inkml:trace>
  <inkml:trace contextRef="#ctx0" brushRef="#br0" timeOffset="157198.47">22883 7627 445 0,'0'0'498'0,"6"-11"-113"0,-6 11-40 15,0 0-53-15,6-12-15 0,-6 12-46 0,0 0-14 16,0 0-44-16,0 0-1 0,0 0-24 0,0 0 37 16,0 0-17-16,0 0 9 0,0 0-34 0,5 15-10 15,-5-15-39-15,-3 20-4 0,3-20-28 16,-2 21 3-16,2-21-25 0,-2 23 1 0,2-23-16 16,-2 22-2-16,2-22-83 0,-4 23-82 15,4-23-82-15,0 22-84 0,0-22-95 0,-4 20-119 0,2-8-345 16,2-12-496-16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7T03:23:58.653"/>
    </inkml:context>
    <inkml:brush xml:id="br0">
      <inkml:brushProperty name="width" value="0.05292" units="cm"/>
      <inkml:brushProperty name="height" value="0.05292" units="cm"/>
      <inkml:brushProperty name="color" value="#FF0000"/>
    </inkml:brush>
  </inkml:definitions>
  <inkml:trace contextRef="#ctx0" brushRef="#br0">17467 7490 118 0,'0'0'204'15,"4"-11"-67"-15,-4 11 10 0,0 0-56 0,0 0 33 16,0 0-17-16,4-10-14 0,-4 10-16 0,0 0 9 16,0 0-11-16,0 0-12 0,3-13-9 0,-3 13-6 15,0 0-3-15,0 0 0 0,6-13-1 16,-6 13 12-16,0 0 10 0,6-12 41 0,-6 12-23 16,0 0 29-16,6-11 1 0,-6 11-3 0,0 0-2 15,8-11 9-15,-8 11 2 0,0 0 7 0,9-9 6 16,-9 9 10-16,0 0-9 0,0 0 3 15,6-7 4-15,-6 7-7 0,0 0 14 0,0 0-14 16,0 0 8-16,0 0-16 0,0 0 9 16,4-11-4-16,-4 11-3 0,0 0-16 0,0 0-13 15,0 0-20-15,0 0-8 0,-6-11-11 0,6 11-12 16,-8-7-8-16,8 7-2 0,-15-8-10 16,5 4 0-16,-3 1-4 0,-1-2-4 0,-3 1-1 15,1 1 4-15,-5-2-10 0,-2-1 4 0,-1 2 7 16,-3 1 10-16,0-2-7 0,-2 0 13 0,0 0-8 15,2 0 4-15,-2 2-8 0,0-1 4 0,0 1-12 16,0-1 10-16,2 0-10 0,-2 2 11 16,3-1-14-16,-1 1 13 0,2 1-20 0,2 0 9 15,-2-1-12-15,1 2 9 0,1 0-12 0,-4 0 8 16,2 0-13-16,-2 0 15 0,-2 2-18 16,2 0 14-16,-1-2-10 0,-1 3 14 0,0-3-11 15,0 2 27-15,2-1-10 0,2-1 34 0,0 0-14 16,0 0 22-16,3 0-24 0,-3 0 23 0,2 0-38 15,0-1 29-15,3-1-31 0,-3 2 23 0,2 0-33 16,1-1 24-16,-1 1-31 0,2 0 27 16,-1-2-37-16,1 2 27 0,0 0-30 0,1 0 27 15,1 0-32-15,-1 0 32 0,1 0-33 0,1 0 34 16,1 2-33-16,1-2 27 0,1 0-33 16,-1 1 31-16,14-1-32 0,-25 2 30 0,25-2-29 15,-23 2 31-15,23-2-27 0,-22 4 32 0,22-4-32 16,-21 2 30-16,21-2-28 0,-23 2 29 15,23-2-30-15,-20 3 32 0,20-3-28 0,-19 3 33 16,19-3-30-16,-19 1 32 0,19-1-33 0,-16 3 28 16,16-3-30-16,-15 0 27 0,15 0-27 0,-12 0 31 15,12 0-31-15,0 0 27 0,-19 3-32 0,19-3 32 16,0 0-31-16,-18 0 27 0,18 0-24 16,0 0 27-16,-19 0-28 0,19 0 32 0,0 0-27 15,-12-3 27-15,12 3-27 0,0 0 31 16,0 0-31-16,-17 0 36 0,17 0-31 0,0 0 35 15,0 0-32-15,0 0 34 0,-14 0-40 0,14 0 31 16,0 0-38-16,0 0 28 0,0 0-32 0,-15 0 32 16,15 0-31-16,0 0 32 0,-14 0-32 15,14 0 32-15,-13 3-35 0,13-3 34 0,-14 2-32 16,14-2 30-16,-13 2-28 0,13-2 36 0,0 0-40 16,-16 1 37-16,16-1-36 0,0 0 34 15,-15 3-37-15,15-3 33 0,0 0-33 0,0 0 32 16,-12 3-32-16,12-3 35 0,0 0-34 0,0 0 28 15,0 0-31-15,-12 1 32 0,12-1-30 0,0 0 30 16,0 0-34-16,0 0 30 0,0 0-22 16,0 0 22-16,-9 8-26 0,9-8 30 0,0 0-27 15,0 0 31-15,0 19-29 0,0-19 16 0,5 23-11 16,-3-12-2-16,0 4 11 0,0 0 4 16,0 3-2-16,0-1 0 0,0 1 32 0,0 3-35 15,0 2 26-15,0-1-32 0,-2 3 36 0,2 5-37 16,-2 0 34-16,-2 3-33 0,2 1 39 0,-2 4-41 15,-2 1 34-15,2 1-39 0,-4 1 37 0,4-1-36 16,-3 2 34-16,1 0-32 0,-2 7 5 16,2 0 8-16,0 0-6 0,-2 1 6 0,1-1 30 15,1 2-33-15,0-1 26 0,2 1-30 16,-2-2 34-16,0-6-36 0,2-1 30 0,-2-2-32 16,0 1 33-16,1-3-34 0,-1-1 30 0,2-5-31 15,0 0 31-15,0-2-31 0,0-1 5 16,0 0 0-16,0-6 0 0,2 2 3 0,0-3 5 15,-2-1-1-15,2 0 2 0,0-3-2 0,0-1 8 16,0-2-12-16,0 0 1 0,2-1-5 0,-2-14 8 16,0 24-5-16,0-24 6 0,2 19-8 0,-2-19 8 15,2 14-5-15,-2-14 3 0,0 0-6 16,2 16 7-16,-2-16 0 0,0 0 5 0,4 15-4 16,-4-15 5-16,6 10-2 0,-6-10 5 0,13 9-7 15,-13-9 6-15,16 11-4 0,-5-7-3 16,-1 2-1-16,3-2 2 0,1 0 1 0,0 0 2 15,1 1-4-15,1-2 0 0,5 1 0 0,-2 1-3 16,3-2 6-16,5 1 1 0,0-2-2 16,2 1 0-16,2 1 1 0,2-2-2 0,4 0-5 15,5 0 17-15,1 0-12 0,1-1-3 0,-1 2 2 16,2 0 0-16,9-1 2 0,-10 0-4 0,1 0 2 16,1 0-2-16,-3-1 0 0,-2 2 2 15,1-2 4-15,-1 2-4 0,-4-2 1 0,-4 1 2 16,0-2-4-16,-2 1 10 0,-2-1-9 0,0-1-3 15,-4 1 2-15,0 0 1 0,-2-2-6 0,-1 2 8 16,-1 0-3-16,2-4-2 0,-5 4 4 16,3-1-6-16,0 0 5 0,-3-1 0 0,1 1 0 15,0-1 4-15,-1 1-8 0,1-2 8 0,-1 2-7 16,1-3 7-16,-3 1-3 0,3 2 0 16,-2-1-2-16,-1-2 2 0,-1 2 0 0,-1-2 3 15,1 1 4-15,-3 0-4 0,0 0 4 0,-1-2 0 16,1 1 2-16,-4-2-1 0,3 1-2 0,-1 0-1 15,-2-1-3-15,1-1 0 0,-1 0 1 16,0-1 1-16,0 0-4 0,1-1 32 0,-1 0-37 16,0-2 29-16,0-1-33 0,-1 0 37 0,1 1-39 15,-2-3 36-15,2 1-37 0,-3-1 33 16,1-2-34-16,-2-2 35 0,2-1-34 0,-2-1 31 16,0-7-36-16,3 0 29 0,-3-2-28 0,0-1 35 15,2-2-40-15,-2-3 34 0,0 5-38 16,0 0 40-16,1 0-38 0,-1 0 3 0,0 0 6 15,-2 3-1-15,2-2 7 0,-2 1 1 0,0-1 6 16,-2 1-4-16,0 4 30 0,0-3-35 0,0 2 32 16,0-4-35-16,0 0 29 0,-2-1-30 0,2 2 30 15,0-1-37-15,0-1 35 0,0 0-3 16,0 0-4-16,0-1-3 0,0 1-5 0,0 0-29 16,0 1 36-16,-2-1-32 0,-2 3 31 0,2-1-30 15,-2 0 26-15,0 2-23 0,1-1 32 16,-1 2-28-16,0 0 29 0,0 2-34 0,2 1 41 15,0-1-43-15,-2 1 10 0,2-1 0 16,2 1 8-16,-2 1-4 0,0-1 4 0,0 1 32 16,-1-1-41-16,1 3 35 0,0 2-39 0,2-1 35 15,-4 1-37-15,2 2 30 0,0-1-32 16,-2 2 36-16,2 0-35 0,0 1 38 0,-2 0-35 0,2 1 35 16,2 12-32-16,-7-20 30 0,7 20-31 15,-4-19 32-15,4 19-34 0,-4-17 36 0,4 17-35 16,-4-15 38-16,4 15-36 0,-2-13 34 0,2 13-36 15,0 0 30-15,-4-15-53 0,4 15-18 16,0 0-59-16,-4-13-24 0,4 13-54 0,0 0-31 16,-4-15 7-16,4 15-34 0,0 0-28 0,-5-15-13 15,5 15-11-15,0 0-12 0,-4-11-37 16,4 11-28-16,0 0 29 0,0 0-35 0,0 0-392 16,0 0-378-16</inkml:trace>
  <inkml:trace contextRef="#ctx0" brushRef="#br0" timeOffset="3734.72">13953 3429 434 0,'0'0'350'16,"0"0"-90"-16,0 0-38 0,0 0-66 16,0 0-19-16,-6 7 0 0,6-7 1 0,0 0 3 0,0 0-14 15,0 0-2-15,0 0-11 0,0 0 31 16,8 8 4-16,-8-8 29 0,25 2 6 0,-4-2 3 15,14 0-6-15,6-2-18 0,17 1-25 16,6-2-15-16,29 1-10 0,2 0 1 0,9 1-8 16,-1-1 0-16,2 2-6 0,-1 0-2 0,-5 0-11 15,-2 0-3-15,-18 2-11 0,-15-1 1 16,-2-1-15-16,-4 3-10 0,-5-2-8 0,-11 2-10 16,-9-2-4-16,-2 1-6 0,-9-1-3 0,1 0 3 15,-2-1-2-15,-5 2 0 0,1-2-6 16,-3 1 5-16,1-1-1 0,-15 0-2 0,23 2-4 15,-23-2 4-15,16 1-9 0,-16-1-5 0,0 0-22 16,17 1-98-16,-17-1-89 0,0 0-59 0,0 0-64 16,0 0-55-16,0 0-115 0,-9 14-101 0,-1-9-247 15,0 1-472-15</inkml:trace>
  <inkml:trace contextRef="#ctx0" brushRef="#br0" timeOffset="64308.15">6489 11165 415 0,'0'0'295'16,"0"0"-34"-16,0 0-67 0,-4-13-18 0,4 13-15 15,0 0-4-15,0 0-14 0,0 0-13 0,-5-5-18 16,5 5-35-16,0 0 14 0,-14 5-17 15,8 3 5-15,0-1-19 0,-3 6 9 0,1 0-18 16,2 3 10-16,-7 6-15 0,5 1 14 0,-2 10-14 16,-3 1 12-16,5 4-10 0,-2 8 20 0,2 1-24 15,-1 0 17-15,3 3-26 0,2-6 0 0,2-1-2 16,0 1-1-16,2-4-10 0,2 1 2 16,0-5-7-16,6 1-2 0,-2-5 4 0,3-2-9 15,3-6 1-15,3 1-2 0,-3-2-8 0,2-7-41 16,3-1-44-16,2-4-35 0,-5 0-74 15,3-7-83-15,1 0-70 0,-1-4-365 0,1-4-280 16</inkml:trace>
  <inkml:trace contextRef="#ctx0" brushRef="#br0" timeOffset="64654.56">7138 11087 6 0,'6'-10'608'0,"-6"10"-173"0,14-14-122 0,-9 7-58 15,-5 7-60-15,20-7-25 0,-3 7-37 16,-7 1-1-16,7 3-14 0,-1 3 25 15,3 3-11-15,-1 3 15 0,-3 3-15 0,1 2 4 0,3 6-15 16,-5 1 2-16,3 3-31 0,-9 1 10 16,1-1-30-16,-3-1 10 0,-6 3-7 0,0 1-10 15,-6 5-7-15,-1 0-14 0,-3 1-4 0,-4 1-10 16,-3 2-6-16,-2-2-53 0,-1-3-39 16,-3-2-80-16,4-6-45 0,1-2-70 0,-5 0-97 15,0-5-119-15,1-1-291 0,1-6-363 16</inkml:trace>
  <inkml:trace contextRef="#ctx0" brushRef="#br0" timeOffset="72631.24">5137 11178 51 0,'0'0'329'0,"0"0"-41"16,0 0-59-16,0 0-36 0,0 0-20 0,0-14-13 15,0 14-4-15,0 0-8 0,0 0-14 0,-4-16-17 16,4 16-8-16,0 0-12 0,-4-15 7 0,4 15-18 16,0 0 13-16,0 0-24 0,-5-11 18 0,5 11-25 15,0 0-2-15,0 0-10 0,0 0 16 16,-6-12-20-16,6 12 21 0,0 0-20 0,0 0-5 15,0 0 1-15,-14 0-4 0,14 0 3 16,-13 8-1-16,5-2 0 0,0 3-4 0,-3 0 7 16,3 3 1-16,-2 1 1 0,0 1 0 0,-1 5 18 15,-1-1-11-15,-1 3 20 0,3 1-16 0,-2 3 16 16,-1 3-29-16,3 5 10 0,0-4-9 0,-1 3-5 16,5-2-7-16,0-3-7 0,2 1-8 15,0 2-18-15,1-3 9 0,1-3-16 0,2 0 18 16,2 0-23-16,1-2 18 0,1 2-19 0,0-2 0 15,0 0 5-15,4-4-2 0,-2 1 1 16,3-2 2-16,-1-1-5 0,2-1-22 0,1-2-38 16,-3-1-36-16,4-1-40 0,1-3-45 0,-1 0-36 15,3-1-26-15,1-4-47 0,1 1-51 16,1-4-73-16,1-1-283 0,4-3-272 0</inkml:trace>
  <inkml:trace contextRef="#ctx0" brushRef="#br0" timeOffset="74987.99">5484 10891 337 0,'0'0'348'0,"0"0"-85"0,0 0-12 0,-14 1-19 16,14-1-14-16,0 0-2 0,0 0-28 15,-15 2 8-15,15-2-29 0,0 0-2 0,0 0-36 16,0 0 2-16,-12-2-42 0,12 2 1 0,0 0-37 15,-9-7 4-15,9 7-26 0,-4-10 9 0,4 10-9 16,-4-21-4-16,4 7-8 0,0 14-3 0,-2-23-1 16,2 23-21-16,-2-22 17 0,2 22-15 15,-2-24 17-15,2 24-18 0,0-23 13 0,0 23-16 16,0-26 14-16,0 12-15 0,0-1 17 16,0 2-12-16,0-1 12 0,2-1-14 0,-2 0 9 15,0 0-13-15,2 2 20 0,-2-2-20 0,2 2 16 16,0 1-17-16,2-1 16 0,-2 0-14 15,1 1 16-15,3 2-19 0,-4-2 19 0,4 1-16 16,0 3 14-16,0-3-17 0,5 3 17 0,-3 0-13 16,4-1 14-16,1 3-18 0,3-3 19 0,1 4-15 15,6-5 16-15,-1 4-15 0,5-1 17 16,0 0-17-16,2 3 16 0,2-1-16 0,6 1 16 16,0 1-20-16,3-1 22 0,-1 2-20 0,0 0 19 15,3-1-16-15,-3 1 18 0,2 0-18 0,1 1 16 16,-3-1-14-16,2 1 15 0,3 0-16 15,-3 0 15-15,0-2-15 0,1 1 17 0,1 1-19 16,-2-1 16-16,3 0-11 0,-3 0 13 16,-2 0-19-16,3-1 16 0,-3 2-15 0,-6-1 9 15,2 2-11-15,-6-2 19 0,2 0-25 0,-2 2 22 16,-4 0-18-16,-2-3 18 0,-1 3-15 0,-1 0 14 16,-2-1-17-16,-1 0 17 0,3-2-14 15,-7 3 15-15,1 0-20 0,1-1 19 0,-16 1-16 16,23 0 19-16,-23 0-15 0,21-2 13 0,-21 2-18 15,14 0 17-15,-14 0-11 0,0 0 13 0,19 0-16 16,-19 0 14-16,0 0-15 0,0 0 17 16,12 2-19-16,-12-2 18 0,0 0-16 0,0 0 17 15,0 0-16-15,11 5 14 0,-11-5-14 0,0 0 19 16,0 0-18-16,0 0 18 0,4 8-17 16,-4-8 23-16,0 0-15 0,0 0 30 0,0 14-11 15,0-14 15-15,0 0-8 0,-6 16 15 0,6-16-18 16,-7 15 14-16,7-15-19 0,-6 19 15 0,2-8-15 15,0 1 18-15,0-1-20 0,0 3 19 0,0-2-25 16,-1 3 18-16,3-3-6 0,-2 3-2 16,0 0 0-16,0 0-8 0,2-2 2 0,0 0-5 15,0-1-12-15,0 1 11 0,2-13-1 0,-4 21 2 16,4-21 2-16,-3 21-5 0,3-21 4 16,0 16-1-16,0-16 3 0,0 15-4 0,0-15-5 15,0 0 6-15,-4 17-3 0,4-17 7 16,0 0-7-16,0 13 10 0,0-13-5 0,0 0 8 15,0 0-6-15,-4 12 12 0,4-12-8 0,0 0 9 16,0 0-8-16,0 0 10 0,0 0-10 0,0 15 11 16,0-15-6-16,0 0 15 0,0 0 2 15,0 0 26-15,0 0 8 0,0 0 16 0,0 0-2 16,0 0-20-16,0 0-13 0,0 0-16 0,0 0-16 16,-16-12 3-16,16 12-6 0,-11-18-3 0,7 6-6 15,-2 2-6-15,2-3 4 0,-4 1-4 16,-1 1 0-16,3-3-4 0,2 6-1 0,0-3 4 15,-4 2-1-15,1 0 4 0,7 9 4 0,-8-14-6 16,8 14 2-16,-8-11-7 0,8 11-12 0,0 0 2 16,-8-5-7-16,8 5 12 0,0 0 9 15,-9 14 13-15,9-14-1 0,-2 23-3 0,2-10-1 16,0 4 1-16,0-3-1 0,0 2 0 0,4-1 0 16,-2 0-4-16,5-3 5 0,-1 2 1 0,-2-3 11 15,4-1 7-15,1-1 18 0,1-3-9 16,2-1 1-16,3-4-15 0,-3 1 3 0,3-4-12 15,-1 1 4-15,-2-2-7 0,3-1-6 0,-3 1-54 16,3-1-55-16,-3-1-73 0,-4-1-43 16,3 2-35-16,-11 4-28 0,14-9-27 0,-14 9-25 15,13-10-49-15,-13 10-14 0,6-9-44 16,-6 9-384-16,0 0-435 0</inkml:trace>
  <inkml:trace contextRef="#ctx0" brushRef="#br0" timeOffset="75670.2">5399 10875 312 0,'-10'0'289'0,"10"0"-56"16,0 0 6-16,0 0-47 0,-14-2-29 0,14 2-13 16,0 0-16-16,-9-9-21 0,9 9-16 0,0 0-15 15,-4-14 4-15,4 14 9 0,0 0-1 16,-4-15 4-16,4 15 3 0,0 0 0 0,0 0-12 0,0-15-11 16,0 15-8-16,0 0-21 0,0 0-12 15,0 0 6-15,0 0 52 0,0 0 18 0,0 0-7 16,0 0-4-16,0 0-8 0,4 19-15 15,-4-19 9-15,6 19-31 0,-6-19 15 0,9 17-19 16,-3-9 21-16,2 0-19 0,-8-8 27 0,17 12 13 16,-17-12 10-16,22 3 0 0,-22-3 4 15,27-3-26-15,-12-2-13 0,-3 1-9 0,3-1-10 16,-3-1-4-16,0 0-12 0,-1-1-8 0,1 1-2 16,-4 0-8-16,-8 6-5 0,19-11-66 0,-19 11-67 15,8-7-81-15,-8 7-101 0,0 0-113 16,11-5-161-16,-11 5-419 0,0 0-652 0</inkml:trace>
  <inkml:trace contextRef="#ctx0" brushRef="#br0" timeOffset="81490.81">5813 11084 359 0,'0'0'358'0,"0"0"-87"15,8-7-32-15,-8 7-50 0,12-7-1 0,-12 7-22 16,19-7-21-16,-19 7-3 0,21-3-34 16,-21 3-28-16,22 3 8 0,-11 4 20 0,3 2-19 15,-1 4 18-15,-3 4-22 0,2 3 16 0,-1 3-28 16,-3 2 11-16,0-1-27 0,1 4 8 0,-5 0-23 16,2-1 10-16,-4 2-24 0,4-3 12 15,-6 2-7-15,0 0-2 0,0-3-6 0,0 0-23 16,-4 2 17-16,-2 0-19 0,2-3 16 0,-3 0-16 15,-1-5 13-15,2 2-19 0,-4-5 15 16,1-1-17-16,-1-3 13 0,2-1-43 0,-7 1-12 16,5-5-47-16,-2 3-6 0,1-5-34 15,1 2-36-15,2-2-13 0,8-5-76 0,-15 9-14 0,15-9-101 16,-14 2-156-16,14-2-98 0</inkml:trace>
  <inkml:trace contextRef="#ctx0" brushRef="#br0" timeOffset="102842.93">7564 11717 521 0,'0'0'446'16,"-15"-7"-103"-16,15 7-43 0,-12-8-59 16,12 8-41-16,-15-8-33 0,15 8-5 0,-16-7 4 15,16 7-9-15,-11-5-8 0,11 5-6 0,-16-7 6 16,16 7-11-16,-10-3-13 0,10 3 4 0,-13-4-17 16,13 4 3-16,0 0-18 0,-12-4 2 15,12 4-27-15,0 0-2 0,0 0-16 0,-11-5 3 16,11 5-14-16,0 0 4 0,0 0-6 0,0 0 6 15,0 0-6-15,-8-6 3 0,8 6-3 0,0 0-8 16,0 0-2-16,0 0-3 0,0 0-10 16,0 0 0-16,0 0-8 0,0 0 0 0,0 0-5 15,0 0 3-15,-10-5 0 0,10 5-6 0,0 0-3 16,0 0 7-16,0 0-4 0,0 0-3 16,0 0 1-16,0 0 5 0,0 0-9 0,0 0 11 15,0 0-5-15,0 0 3 0,0 0-6 0,0 0 1 16,0 0-2-16,0 0 1 0,0 0 2 0,0 0 1 15,0 0-3-15,0 0 0 0,0 0-2 16,0 0 4-16,0 0-1 0,0 0-2 0,0 0 14 16,0 0-16-16,0 0-2 0,0 0 2 0,0 0-1 15,0 0-1-15,0 0 3 0,0 0 6 16,0 0 0-16,0 0 13 0,14 10-15 0,-14-10 0 16,19 8 5-16,-7-4 3 0,-1 0 2 0,5 2-4 15,-1-3 3-15,5 2 0 0,-1 1 1 16,-1-4 3-16,5 2-1 0,-2-2-2 0,2 4-2 15,-1-4-5-15,-3 1 0 0,4-1 2 0,-3 2 1 16,1-3-4-16,0 4 7 0,1-2-8 16,-3-1 4-16,2 0-6 0,-3 3 6 0,5-2 5 15,-4 0 1-15,1-1-5 0,1 0 8 0,2 1-1 16,-3-1 3-16,3 0 0 0,0-1-4 0,-2 2-5 16,1-3 7-16,-1 0-7 0,4 3 4 0,-7-3 0 15,5 0-8-15,-6 0 2 0,3 0 2 16,-3 0-4-16,1 1 3 0,-1-1-4 0,2 0-2 15,-7 0 1-15,2 0-1 0,5 0 2 0,-7 3-6 16,3-3 4-16,-1 0 1 0,3 0 3 16,-5 0-2-16,3 0-4 0,3 0 3 0,-1 0 4 15,-3 0 3-15,3 0-2 0,2 0 13 0,-5 0-8 16,5 0 2-16,-3-3-2 0,3 3-2 0,-5 0 0 16,3-1-2-16,1 1 1 0,-5 0-3 15,5-3 4-15,-5 3-5 0,1 0 2 0,1 0-6 16,1-1 7-16,-16 1-3 0,27-2-2 0,-12 2 0 15,-1 0 6-15,3 0 2 0,1-1-6 16,-1 1 5-16,1-4-3 0,1 4-1 0,4-1 2 16,-5 1-4-16,3-2 2 0,2 0-4 0,-5 0 0 15,1 2 4-15,2-1-6 0,1-1 1 16,-3 2 2-16,0-1-2 0,-1-1 4 0,3 2-6 16,-3 0 2-16,-1-2 0 0,2 2 0 0,-1-3 3 15,1 3-9-15,-3 0 4 0,3-1 4 0,0 0-2 16,-3-1-2-16,3 2 2 0,-1-1-2 15,5-1 4-15,-6 1 1 0,5-3-3 0,-3 4-1 16,0-1 1-16,1-1-1 0,-1 0-1 0,-1 0 2 16,1 2 1-16,2-1-4 0,-7 1 2 0,5-2 0 15,-7 2-2-15,7-2 2 0,-7 2 0 16,3 0 0-16,-3-3 0 0,-12 3-9 0,23 0 11 16,-23 0 1-16,23 3-3 0,-23-3 4 15,26 0-8-15,-26 0 4 0,23 0 7 0,-23 0-8 16,23 2 5-16,-23-2-8 0,23 2 4 0,-23-2 1 15,22 0 1-15,-22 0 1 0,27 1-2 0,-27-1-1 16,23 0 2-16,-23 0-2 0,23 2 5 16,-23-2-8-16,20 1 3 0,-20-1 1 0,23 1 9 15,-23-1-10-15,19 2-1 0,-19-2 2 0,12 0-1 16,-12 0-2-16,15 1-1 0,-15-1 6 0,18 0-2 16,-18 0-1-16,13 0-1 0,-13 0-1 15,14 0 1-15,-14 0 1 0,21 4 5 0,-21-4-6 16,18 0-2-16,-18 0 3 0,23-4 2 0,-23 4-2 15,19 0 0-15,-19 0 0 0,16 0-1 16,-16 0 3-16,19 0-3 0,-19 0 7 0,18 0-10 16,-18 0 5-16,19-1-1 0,-19 1 0 0,12 0 4 15,-12 0-6-15,23 0-1 0,-23 0 6 16,19-2-2-16,-19 2 3 0,20-2-5 0,-20 2 3 16,19-2-2-16,-19 2 0 0,27-1 2 0,-27 1-6 15,23-2 3-15,-23 2 2 0,27 0-4 0,-13-2 8 16,3 2-7-16,-7 0 2 0,6-3-2 0,-16 3-1 15,27 0 2-15,-27 0-2 0,27 0 2 16,-27 0 3-16,27 3-3 0,-27-3 4 0,27 2-5 16,-13-2 4-16,1 0-2 0,-3 2-6 15,3-2 10-15,-3 1-4 0,7 1 2 0,-7-2-1 16,7 2 3-16,-5 0-3 0,-1-2 1 0,5 1-2 16,-1 3 0-16,-3-4 10 0,3 1-11 0,-3 1-1 15,1-1 1-15,1 2 0 0,-1-2 5 0,-3 2-9 16,3-1 7-16,1 1-3 0,-6-1 4 0,5-1-1 15,-3 3-1-15,1-2-2 0,1-1 0 16,-6 3 0-16,7-3 3 0,-1 2-6 0,-1 0 3 16,1-2-1-16,-1 2 5 0,-1-2-4 15,-2 3 1-15,3-1 1 0,1-1-2 0,1 0 3 16,-15-2 6-16,20 5-8 0,-9-2-3 0,-11-3 1 16,25 6 1-16,-25-6 1 0,18 4 0 15,-18-4 0-15,23 5 0 0,-23-5 1 0,18 4 0 16,-18-4 0-16,23 2-2 0,-23-2 2 0,19 3 2 15,-19-3-1-15,16 2-1 0,-16-2-2 0,19 0 5 16,-19 0-3-16,17 0 2 0,-17 0-4 0,14 0 4 16,-14 0 1-16,12 0 1 0,-12 0-7 15,15-1 6-15,-15 1-1 0,18-3 6 0,-18 3-5 16,19-3 2-16,-19 3-3 0,21-1 2 0,-21 1 0 16,18-8 1-16,-18 8-5 0,19-6 5 15,-7 2 0-15,-12 4 3 0,19-8 0 0,-11 4 11 16,3-2-5-16,1 1 9 0,-2 1-4 0,-1 0 13 15,-1-1-17-15,4 1 11 0,-6-1-16 0,7 0 13 16,-13 5-12-16,18-10 14 0,-7 5-16 16,-11 5 12-16,16-8-17 0,-16 8 22 0,19-10-25 15,-19 10 31-15,16-8-18 0,-16 8 27 0,15-12-34 16,-7 5 5-16,-2 2-5 0,3-5 4 0,-1 6 1 16,0-3-3-16,-2-1 2 0,3 1 31 15,-9 7-36-15,12-13 31 0,-12 13-35 0,15-15 25 16,-15 15-29-16,10-14 29 0,-10 14-33 15,12-15 32-15,-12 15-37 0,13-16 34 0,-13 16-37 16,10-17 34-16,-10 17-31 0,12-19 31 0,-7 10-32 16,-3-1 36-16,6-1-36 0,-4 2 30 15,0-2-28-15,-4 0 27 0,6 0-31 0,-4 0 33 16,-2 11-5-16,2-27-1 0,-2 15-4 0,0-2-4 16,0 0-3-16,0 0 5 0,0-3-2 0,0 2-4 15,-2-4 0-15,0 3-2 0,0-2-27 0,-2 1 33 16,4 0-30-16,-4 1 35 0,4-2-30 15,-4 0 31-15,0 1-29 0,4 3 28 0,-4-5-27 16,2 4 27-16,-1 0-28 0,-3 0 29 0,2 0-29 16,4 0 29-16,-4 3-28 0,0-2 36 15,2-1-35-15,-2 3 31 0,0-2-33 0,-1 2 2 16,1-1 3-16,0 2 7 0,0 0-5 0,2-1 6 16,2 12 2-16,-8-18 2 0,8 18 0 15,-9-18-5-15,9 18 9 0,-8-16-3 0,8 16-1 16,-6-14 2-16,6 14-7 0,-8-13 5 0,8 13-3 15,-13-11 4-15,13 11-1 0,-10-10-2 0,10 10 0 16,-12-9 1-16,12 9 0 0,-11-10 6 0,11 10-5 16,-16-5 5-16,16 5-9 0,-19-5 8 15,19 5-9-15,-19-8 5 0,19 8-4 0,-22-4 5 16,22 4-2-16,-23-3-4 0,6 3 6 16,3 0-3-16,-3-1 1 0,-1 1 1 0,-1 0-5 15,1 1 5-15,-7-1 0 0,2 2 0 0,-8-1 0 16,-2 1-1-16,-2 0-2 0,-6 0 1 0,1-1 0 15,-1 4 1-15,-5-2-1 0,3-1 2 0,-11-1 0 16,1 0 5-16,7 1-3 0,-4-1-3 16,5 3 2-16,-5-4 30 0,1 1-34 0,-9-1 27 15,4 2-38-15,0-1 34 0,1-1-32 0,-1 2 32 16,4-2-35-16,-8 1 34 0,9 0-31 16,-9-1 5-16,4 3-3 0,2-3 4 0,5 0 30 15,-7 0-36-15,9 0 33 0,-1 0-35 0,1 2 30 16,-3-2-27-16,3 0 26 0,-1-2-31 15,5 2 31-15,2 0-26 0,-3 0 23 0,7 0-27 16,4-3 31-16,-2 3-32 0,2 0 32 0,0-1-29 16,4 0 30-16,0 1-34 0,0-2 31 15,5 2-31-15,-5 0 5 0,4-1 2 0,-4-1 3 0,4 2 0 16,-3 0 9-16,-5 0-12 0,4 2 31 16,0-2-32-16,-4 1 30 0,4-1-33 0,0 2 30 15,0-2-30-15,0 1 31 0,5 0-33 0,-5-1 35 16,4 0-32-16,0 0 29 0,1-1-27 15,-1 0 26-15,0 1-32 0,0-2 29 0,1 2-28 16,1-1 33-16,-2-1-31 0,5 2 31 16,-5-1-33-16,2-3 32 0,3 4-32 0,-5-1 28 15,4-1-33-15,-4 2 34 0,7 0-34 0,-3 0 29 16,1 0-26-16,-3 0 26 0,7 2-21 0,-5-1 20 16,0-1-25-16,3 4 29 0,1-3-28 0,-1 2 33 15,1-1-33-15,1 0 26 0,1 1-22 16,-1-1 25-16,2 1-29 0,-3 0 27 0,3 1-25 15,-1-2 26-15,3 3-27 0,-4-1 32 0,1 0-32 16,-1 0 27-16,1 0-30 0,-1 1 30 16,1 0-26-16,-1 0 27 0,2 1-2 0,-7-1 5 15,7-1-9-15,-3 2 4 0,-2-1-5 0,3 1-3 16,-3-4 7-16,3 4-11 0,0-2 4 16,-3 1-1-16,3-2-2 0,1 1 2 0,-1-1 0 15,-1 2-1-15,3 0-2 0,-1-1-1 0,3-1 4 16,-4 0-3-16,1 3-3 0,1-3 3 15,-3 3 0-15,1-1-1 0,1 1-1 0,-3 2-2 16,1-3 5-16,1 4 19 0,-5-2-25 0,7 2 19 16,-5 1-22-16,3-3 20 0,-1 2-20 0,3 0 21 15,-2 0-22-15,1-1 18 0,-1 3-21 0,1-2 1 16,1 0 1-16,2 2 26 0,-3-1-24 16,3 2 20-16,-3 1-19 0,3-1 13 0,2 3-14 15,-5-1 17-15,3-1-21 0,-2 4 7 0,1-2-1 16,3 1-2-16,-2-1 0 0,6 1 2 15,-5 1 4-15,1-1-3 0,4-1 3 0,2 0-1 16,2 4-1-16,0-4 7 0,0 3-6 0,0-2-19 16,2 0 22-16,2 2-16 0,0-1 23 15,4 0-21-15,-3-2 24 0,-1 2-5 0,0-1 7 0,2-1-7 16,2 0 2-16,-3-1-6 0,1 0 4 16,0 0-2-16,0-2-1 0,2-1 0 0,-3 3 3 15,1-2 1-15,2-2 10 0,-4-2-13 16,2 1 22-16,1-2-26 0,-7-7 1 0,14 15 4 15,-14-15-2-15,10 10 19 0,-10-10-83 0,13 9-88 16,-13-9-79-16,8 4-35 0,-8-4-74 16,0 0-85-16,10 7-62 0,-10-7-93 0,0 0-522 15,0 0-750-15</inkml:trace>
  <inkml:trace contextRef="#ctx0" brushRef="#br0" timeOffset="105462.94">5695 11886 257 0,'-10'-9'393'0,"10"9"-93"0,0 0-51 15,-9-7-45-15,9 7-32 0,0 0-23 0,-12-4-12 16,12 4 0-16,0 0-5 0,-15-2-9 0,15 2-5 15,0 0-14-15,-22 4-19 0,22-4-9 0,-17 9-6 16,7 0-4-16,2 1 2 0,-5 6 9 16,1 0-4-16,-1 2 4 0,1 6-6 0,-3 1 0 15,1 4-2-15,0 1-6 0,-1 0-6 0,3 2-11 16,-1 1-2-16,1 4-5 0,4 0 16 16,-1 3-22-16,1 0-4 0,4 1-7 0,2-1-8 15,2 1 2-15,0-1-4 0,0-1 0 0,4 1-5 16,2-4 2-16,2-1-2 0,3-1-4 0,3-4-34 15,1-2-49-15,3-5-25 0,3-1-58 0,0-3-3 16,3-4-80-16,1-5 18 0,2-3-65 16,2-2-38-16,2-5-338 0,2-3-225 0</inkml:trace>
  <inkml:trace contextRef="#ctx0" brushRef="#br0" timeOffset="105930.49">6753 11892 452 0,'11'-8'426'0,"-5"1"-92"16,4 0-58-16,5 1-34 0,-3 1-19 0,2 4-26 15,5 1-16-15,-2 0-8 0,-1 4-5 0,1 2-1 16,-1 0-20-16,3 6 6 0,-5 2-1 0,3 2-4 15,-3 6-16-15,-1-2-5 0,1 2-10 16,-6 5-12-16,1-1-6 0,-3 1-5 0,-2 1 5 16,0 0-14-16,-4 2-8 0,0 0-19 15,-4 0 3-15,0 0-16 0,-2 4-4 0,-5-1-14 16,5-4 5-16,-8 3-54 0,1-5-88 0,-1 1-88 16,1 0-126-16,-5-2-68 0,-1-1-171 0,-1-2-381 15,1-4-601-15</inkml:trace>
  <inkml:trace contextRef="#ctx0" brushRef="#br0" timeOffset="140876.85">16990 7470 104 0,'0'0'395'16,"2"-13"-130"-16,-2 13-29 0,0 0-64 0,-2-16-4 0,2 16-10 16,-7-13 21-16,7 13-19 0,-6-12 9 15,6 12-10-15,-12-13-27 0,12 13 3 0,-13-13-27 16,3 6-5-16,0-1-26 0,-3 1 17 0,-1 1-24 15,-3-1 15-15,-1 1-19 0,-5-2 14 16,-4 4-13-16,-2-1-4 0,0-1-12 0,-4 4-3 16,0 0-13-16,0 2-2 0,-6 2-9 0,0 0 3 15,1 4-18-15,3 2 6 0,2 1-5 16,0 2 4-16,2 4-3 0,2 4 0 0,-2 5-4 16,4 1-5-16,2 5 7 0,3 0-6 0,3 1 4 15,5-1-9-15,1 3 9 0,3 1-5 16,2 0 8-16,3-4-9 0,3-1 2 0,2 0 1 15,2-1 2-15,5-2 1 0,1-2 0 0,4-2-2 16,5-3 7-16,1-4-2 0,3-3 8 0,6-5 11 16,2-4 3-16,2-4 11 0,6-5 4 15,9-6 11-15,1-4-5 0,-3-3 6 0,-1-2-10 16,-4-5 14-16,1-1-14 0,-5-2 8 0,-2-5 1 16,-2 3-3-16,-6-3 10 0,-1-1 2 15,-3-1 1-15,-4 6-1 0,-5 0-17 0,-4 5-6 16,-2 0-12-16,-3 2-7 0,-1 2 0 0,-4 1-13 15,-5-2-4-15,1 4-1 0,-4-1-14 16,-3 2-33-16,-3 2-36 0,-3 2-44 0,-1 4-27 16,-1 3-28-16,-2 2-33 0,0 0-27 0,1 8-38 15,-7-1-47-15,2 3-4 0,-4 4-24 0,0 3-83 16,0 2-227-16,4 1-213 0</inkml:trace>
  <inkml:trace contextRef="#ctx0" brushRef="#br0" timeOffset="145986.26">13678 12205 276 0,'0'0'498'0,"0"0"-83"0,2-12-110 16,-2 12-23-16,0 0-52 0,0 0-6 16,0 0-28-16,2-14 19 0,-2 14-19 0,0 0 16 15,0 0-34-15,0 0 2 0,0 0-43 16,0 0-6-16,0 0-11 0,0 0 42 0,0 0 19 16,-2 17 8-16,0-3-14 0,-2 7-21 0,0 3-20 15,-6 5-15-15,5 4-18 0,-3 3 0 0,-2 2-35 16,2 0 4-16,-1-2-16 0,-1 2-12 15,2-1-7-15,-3-2-9 0,3 2-2 0,0-2-6 16,2-3-6-16,-3-4-1 0,3-1-7 0,2-2-20 16,-2 2-90-16,2-8-103 0,-3 0-79 0,7-4-77 15,-4 0-38-15,4-1-71 0,0-14-76 0,0 17-405 16,0-17-612-16</inkml:trace>
  <inkml:trace contextRef="#ctx0" brushRef="#br0" timeOffset="146253.17">13920 12696 1095 0,'8'-7'723'0,"-8"7"-146"16,6-10-144-16,-6 10-85 0,7-9-84 0,-7 9-30 16,0 0 28-16,14-8 9 0,-14 8 20 0,15-1-25 15,-15 1-10-15,24-3-43 0,-24 3-18 0,27 0-36 16,-10 0 2-16,-1 0-15 0,1 3-17 15,1-3-35-15,-3 0-11 0,6 0-18 0,-5 0-8 16,1 1-20-16,-1-1 1 0,1 0-32 0,-3 0-43 16,-14 0-91-16,25 0-76 0,-25 0-126 0,19 0 24 15,-19 0-35-15,14 0-27 0,-14 0-31 16,0 0-13-16,15 3-102 0,-15-3-97 0,0 0-251 16,0 0-489-16</inkml:trace>
  <inkml:trace contextRef="#ctx0" brushRef="#br0" timeOffset="146912.34">14832 12715 92 0,'0'0'498'0,"0"-17"-108"16,0 17-54-16,0 0-11 0,-5-17-38 0,5 17-8 16,0 0-56-16,-4-14-6 0,4 14-42 0,0 0 6 15,-12-9-38-15,12 9 15 0,-17 3-27 0,7-2 17 16,-2 7-26-16,-1 1 17 0,3 1-19 16,-2 4 0-16,-1 0-28 0,3 3-5 0,-1 1-17 15,5-3-7-15,0 2-19 0,0-1 11 0,2 0-12 16,2-1 5-16,2 0 3 0,2 0 3 0,2-3 5 15,2 0 0-15,0-4 19 0,5 0 4 16,-3-4 19-16,4-2-4 0,-12-2-5 0,23 0-6 16,-23 0-10-16,21-8-5 0,-11 0-17 0,-4 0-2 15,0-2-6-15,-4-2-11 0,1 0-11 0,-3 12 12 16,0-25-22-16,-5 13-24 0,1 0-79 16,-2 0-43-16,0 3-75 0,0 0-80 0,6 9-37 15,-13-14-66-15,13 14-57 0,-10-9-49 0,10 9-24 16,0 0-371-16,0 0-529 0</inkml:trace>
  <inkml:trace contextRef="#ctx0" brushRef="#br0" timeOffset="147040.75">14920 12754 604 0,'7'-10'487'0,"-1"2"-121"16,-2 0-77-16,-4 8-56 0,12-18-71 0,-12 18-83 15,9-16-75-15,-9 16-94 0,6-15-107 0,-6 15-106 16,4-12-207-16,-4 12-74 0</inkml:trace>
  <inkml:trace contextRef="#ctx0" brushRef="#br0" timeOffset="147336.91">15119 12503 51 0,'8'-14'668'0,"0"5"-188"15,-1 2-90-15,1-1-91 0,-8 8-16 0,12-14-48 16,-12 14 11-16,11-2-11 0,-11 2 36 0,0 0-5 16,12 10 16-16,-12-10-6 0,2 21-14 0,-4-5 2 15,0-1-27-15,0 4 1 0,-2 3-41 0,0-2-6 16,-3 2-23-16,3-4-3 0,0 2 13 16,2-2-23-16,0-1-35 0,2 1-8 15,0-3-22-15,2 0-12 0,0-4-11 0,2 0-12 0,3 1-11 16,1-3-18-16,0-1-115 0,4-4-117 0,1 0-214 15,-1-2-25-15,3 0-8 0,1-4-29 0,1 2-12 16,-1-2-73-16,1-1-528 0,-1 2-743 16</inkml:trace>
  <inkml:trace contextRef="#ctx0" brushRef="#br0" timeOffset="147657.89">15576 12724 254 0,'0'0'667'0,"10"-7"-152"0,-10 7-87 0,0 0-61 15,12-7-48-15,-12 7-29 0,15-5-24 0,-15 5-36 16,19-7-38-16,-9 1-37 0,2 3-32 0,1-1-24 16,-1 0-18-16,3 2-86 0,-3 0-70 15,0 0-87-15,3 0-52 0,-15 2-34 0,23-3-34 0,-23 3-43 16,16 0 5-16,-16 0 29 0,0 0 4 16,15-1 48-16,-15 1 34 0,0 0 89 0,0 0 57 15,0 0 52-15,0 0 41 0,-9-11 21 0,9 11 66 16,-14-11 44-16,14 11 13 0,-15-12 30 0,5 5-13 15,10 7 30-15,-14-9-7 0,14 9 12 16,-15-9-32-16,15 9 8 0,-12-7-26 0,12 7 6 16,0 0-35-16,-13-7-7 0,13 7-42 0,0 0-11 15,0 0-22-15,0 0 3 0,-14 4-25 0,14-4 4 16,-8 17-20-16,3-7 5 0,1 6-16 0,-2-1-29 16,0 4-73-16,0-1-77 0,-1 4-73 15,1 1-65-15,0 1-73 0,-2-2-105 0,0 1-383 16,5-4-484-16</inkml:trace>
  <inkml:trace contextRef="#ctx0" brushRef="#br0" timeOffset="148757.16">16502 12406 232 0,'0'0'293'0,"0"0"-23"16,0 0-49-16,0 0 11 0,2-15-29 15,-2 15-9-15,0 0-12 0,0 0-29 0,-4-14 6 16,4 14-30-16,0 0 6 0,0 0-33 0,-4-12 8 16,4 12-30-16,0 0 13 0,0 0-22 0,0 0 13 15,-9-12-23-15,9 12 12 0,0 0-18 0,0 0 17 16,-8-6-20-16,8 6 25 0,0 0-13 15,-16 0 22-15,16 0-12 0,-21 6 20 0,11-2 3 16,-5 4 3-16,3-1-2 0,-1 5-5 0,1-1-13 16,-3 0-6-16,3 6-10 0,-2-1-16 15,3 2 1-15,1-1 6 0,4-2-21 0,-3 0-12 16,5 2 8-16,2-2-11 0,2 1 19 0,0-2-3 16,4-2 10-16,3-1 16 0,1-2-8 0,2-2 9 15,3-2-16-15,1-2 18 0,-2-3-19 0,3 0 13 16,-3-1-18-16,3-3 15 0,-3-3-20 15,-2 2 17-15,1-5-27 0,-3-1 0 0,0 2-5 16,-1-4-3-16,-3 1-1 0,0-1-4 0,-2 0-1 16,-2 13 1-16,2-22-10 0,-2 22-16 0,0-19-59 15,0 19-71-15,0-13-71 0,0 13-69 16,0 0-74-16,0 0-16 0,0 0-30 0,0 0-54 16,0 0-28-16,0 0-311 0,0 0-399 0</inkml:trace>
  <inkml:trace contextRef="#ctx0" brushRef="#br0" timeOffset="148885.79">16603 12519 87 0,'0'0'688'0,"0"0"-160"0,0 0-136 0,4-13-61 15,-4 13-93-15,0 0-59 0,0 0-109 0,0 0-50 16,0-17-73-16,0 17-68 0,0 0-31 0,0 0-89 16,-2-12-59-16,2 12-221 0,0 0-84 0</inkml:trace>
  <inkml:trace contextRef="#ctx0" brushRef="#br0" timeOffset="149128.48">16737 12285 480 0,'7'-8'494'0,"-1"-1"-94"0,-6 9-51 15,12-17-17-15,-12 17-22 0,17-12-3 0,-17 12-10 16,14-8 7-16,-14 8-6 0,11-8 2 16,-11 8 19-16,0 0-13 0,14 2 3 0,-14-2-30 0,6 13-25 15,-6-13-35-15,6 23 21 0,-3-11 33 16,-3-12-29-16,0 27-63 0,0-12-13 0,2 0-49 15,-2 0-4-15,2 0-19 0,0 0-31 16,2 1 0-16,0-2-15 0,2-2-15 0,-2 2-76 16,5-2-100-16,-1-2-116 0,2-1-178 0,1 3-120 15,-1-5 49-15,0 3-1 0,1-3-39 0,-3 1-68 16,0-3-525-16,-8-5-788 0</inkml:trace>
  <inkml:trace contextRef="#ctx0" brushRef="#br0" timeOffset="149361.26">16394 12764 119 0,'-51'12'795'0,"-1"0"-155"16,2 1-65-16,5-1-122 0,4 3-48 0,7-5-47 16,8-2-21-16,5 3 29 0,4-3 5 0,9 0 9 15,8-8-27-15,4 14-38 0,9-8-28 16,11 0 41-16,16-4-30 0,16 0-61 0,10-6-43 16,35-4-26-16,4-4-6 0,3-6-55 0,-1-1-20 15,-1-4-14-15,-5 0-2 0,-6-2-21 0,-6 3-20 16,-12 3 2-16,-17 0-22 0,-13 8-59 0,-10 2-45 15,-6-1-58-15,-6 4-56 0,-6 1-85 16,-3 0-93-16,-16 5-80 0,13-3 17 0,-13 3 71 16,0 0-13-16,-13 11-14 0,-1-3-4 0,-5 2-47 15,-4 4-36-15,-3 2-435 0,-3 0-579 0</inkml:trace>
  <inkml:trace contextRef="#ctx0" brushRef="#br0" timeOffset="150442.82">16758 13106 339 0,'0'0'630'0,"-12"-10"-136"0,12 10-96 0,-9-9-88 15,9 9-69-15,0 0-59 0,-10-8-28 0,10 8-39 16,0 0 9-16,0 0 51 0,0 0 7 0,0 0-9 15,-8 10-7-15,8-10-19 0,2 16-17 16,2-4 4-16,0 2-16 0,2-1-1 0,3 2-3 16,3 0-16-16,-2 2-8 0,5 0-12 0,1-3-4 15,1 2-15-15,-1-2-8 0,-3-6 6 0,3 2 1 16,-3 0 14-16,-1-3 11 0,3-1 12 16,-5 1 17-16,0-5 13 0,-10-2 0 0,17 8-1 0,-17-8 21 15,12-3-18-15,-12 3 13 0,11-6 41 16,-11 6 38-16,0 0 50 0,8-12 8 15,-8 12-35-15,0 0-12 0,0 0-45 0,6-7-18 0,-6 7-46 16,0 0 23-16,0 0-144 0,0 0 0 16,-2 25 0-16,-4-9 0 0,2 4 0 0,-2 3 0 15,-1 4 0-15,1 2 0 0,0-2 0 0,0 2 0 16,0 1 0-16,1-6 0 0,3 2 0 0,0-2 0 16,0-6 0-16,2 3 0 0,0-5 0 0,2 1 0 15,2-1 0-15,1-4-514 0,1 2-104 16,2-6-150-16,0 0 0 0,-8-8 124 0,21 4 23 15,-21-4-57-15,19-12-453 0,-9 2-778 0</inkml:trace>
  <inkml:trace contextRef="#ctx0" brushRef="#br0" timeOffset="150728.82">17889 12510 9 0,'0'0'715'15,"4"-21"-162"-15,-4 21-141 0,4-15-71 16,-4 15-96-16,4-12-39 0,-4 12-53 0,9-11-14 15,-9 11-45-15,16-15 0 0,-6 8-33 0,3-1 6 16,1-1-38-16,3-2 18 0,-3 3-42 0,7-3-45 16,-5 1-70-16,1 3-55 0,0-1-71 15,-1 1-86-15,-1-1-405 0,-5 1-303 0</inkml:trace>
  <inkml:trace contextRef="#ctx0" brushRef="#br0" timeOffset="150881.43">18003 12682 168 0,'-11'18'885'0,"5"-1"-221"16,0-4-154-16,0-2-118 0,-1 2-84 0,7-13-57 16,-4 17-49-16,4-17-38 0,6 8-36 0,-6-8-22 15,19 3-23-15,-4-7-33 0,1 0-80 16,5 0-101-16,1-2-142 0,7-2-14 0,2-1-131 16,5-2-450-16,-1 1-496 0</inkml:trace>
  <inkml:trace contextRef="#ctx0" brushRef="#br0" timeOffset="151261.75">18776 12251 586 0,'2'-15'476'0,"2"2"-84"0,-2 0-55 15,-2 13-46-15,2-21-38 0,-2 21-25 0,-2-20-15 16,2 20-4-16,-6-17-12 0,6 17-14 16,-11-13-24-16,11 13-15 0,-14-4-11 0,14 4-2 15,-19 7 5-15,7 0-14 0,0 1 2 0,1 4-6 16,-1 1-12-16,1 1-4 0,1-4-15 0,2 5 7 16,0-1-18-16,1-1 19 0,1 2-28 0,4-3 20 15,2-12-25-15,-2 23 3 0,2-23 8 16,6 19 1-16,-6-19 14 0,11 13 6 0,-11-13 20 15,14 10 36-15,-14-10-5 0,14 0-5 16,-14 0-20-16,13-5-19 0,-13 5-17 0,14-13-18 0,-7 5-6 16,-1-3-18-16,-2-3-26 0,-2 0-73 15,0 0-78-15,0 0-164 0,-2 0-172 0,0 14 71 16,2-24-80-16,-2 24-44 0,0-20-112 16,0 20-515-16,0 0-796 0</inkml:trace>
  <inkml:trace contextRef="#ctx0" brushRef="#br0" timeOffset="151581">18943 12142 307 0,'0'0'700'0,"10"-15"-159"15,-10 15-99-15,9-12-89 0,-9 12-56 16,10-18-46-16,-4 11-45 0,0-4-35 0,1-1-36 16,1 4-26-16,0-3-24 0,0 0-18 0,3 4-48 15,-1-2-66-15,-2 3-47 0,5-2-38 0,-5 4-19 16,2-1-9-16,-10 5-6 0,19-7 15 15,-19 7 10-15,14 0-14 0,-14 0 69 0,0 0-28 16,17 2 69-16,-17-2-32 0,6 10 64 0,-6-10 0 16,6 15 93-16,-6-15 24 0,0 27 28 15,-2-12 12-15,2 2 34 0,-4 0 15 0,2 3 8 16,-2 1 6-16,2 0 32 0,-2 2-16 0,0 3-2 16,-3 0-26-16,3-3-24 0,0 0-28 0,0 0-32 15,-2 0-9-15,0 1-34 0,-1 0-2 0,1-2-21 16,0-1-22-16,0-3-97 0,2 1-106 0,-5-2-77 15,3 2-99-15,0-3-13 0,0-4-95 0,-2 1-58 16,1-3-342-16,1-3-494 0</inkml:trace>
  <inkml:trace contextRef="#ctx0" brushRef="#br0" timeOffset="151700.29">18933 12468 641 0,'0'0'492'0,"4"-14"-133"15,-4 14-31-15,10-15-62 0,-2 8-34 16,1 0-58-16,1-4-33 0,3 2-25 0,3-1-26 15,1-1-30-15,3-1-97 0,-1 0-80 0,2 2-116 16,-3-2-114-16,3 0-340 0,-3 0-251 16</inkml:trace>
  <inkml:trace contextRef="#ctx0" brushRef="#br0" timeOffset="151912.78">19348 12157 407 0,'0'0'521'0,"6"14"-80"16,1-3-27-16,-3 0-30 0,0 1-49 16,0 0-26-16,2 2 5 0,-2-1-6 0,1-2-9 15,-1 4-37-15,0-1-43 0,0-5-42 0,-2 5-31 16,2-2-24-16,-4-12-28 0,0 23-16 0,0-23-29 16,-4 22-114-16,-2-14-127 0,0 4-75 15,-1-3-99-15,-1-1-134 0,-2-3-124 0,2 1-272 16,8-6-533-16</inkml:trace>
  <inkml:trace contextRef="#ctx0" brushRef="#br0" timeOffset="152062.97">19452 12139 484 0,'16'-23'722'0,"-1"3"-154"16,5-1-91-16,1 1-59 0,2 2-16 0,6-1-30 16,0 4-37-16,6-5-36 0,2 0-66 0,0 2-30 15,0 1-52-15,-6 4-22 0,0-1-33 0,-6 7-24 16,-2-3-140-16,-5 3-146 0,-1 1-91 0,-2 5-65 15,-15 1-93-15,12 1-94 0,-12-1-374 0,-4 15-582 16</inkml:trace>
  <inkml:trace contextRef="#ctx0" brushRef="#br0" timeOffset="152379.64">18798 13000 558 0,'0'0'791'0,"0"0"-164"0,0 0-140 15,15-8-95-15,-15 8-61 0,29-4-32 0,-6 4-18 16,10-2-12-16,8 0 0 0,11-2-53 0,3-4-9 15,3 2-54-15,4 0-11 0,0-2-48 16,21-4-18-16,-11 1 3 0,-12 0-38 0,23-2 18 16,-17-1-34-16,-10 2-11 0,-2 1-120 0,-3-3-88 15,-5-1-52-15,-5 2-57 0,-10-1-97 0,-8 3-7 16,-4-2-114-16,-9 1-493 0,-4 2-665 0</inkml:trace>
  <inkml:trace contextRef="#ctx0" brushRef="#br0" timeOffset="158041.87">6726 9020 3 0,'0'0'373'0,"-10"-7"-96"0,10 7-17 0,-6-8-47 16,6 8-13-16,0 0-39 0,-4-10-16 0,4 10-23 16,8-15 3-16,2 7-19 0,3-4-3 0,9 2-15 15,5-4-11-15,4 0-3 0,-2 0-16 16,15-2-1-16,-3 2-23 0,5-1 9 0,1 2-22 15,3-1 11-15,3 2-14 0,-3 2 7 0,4-2-14 16,0 1 2-16,-5 0-10 0,1 2 15 16,-1 1-12-16,-11 2 6 0,-3-1-16 0,-4 3 13 15,-9 0-12-15,-1 2 9 0,-2 0-8 0,-1-1 11 16,-7 2-10-16,-11 1 10 0,20 0-12 0,-20 0 11 16,0 0-21-16,0 0-38 0,0 0-36 15,0 0-56-15,-4 14-10 0,4-14-41 0,-14 13-50 16,14-13-67-16,-13 13-161 0,13-13-26 0</inkml:trace>
  <inkml:trace contextRef="#ctx0" brushRef="#br0" timeOffset="159244.19">6689 8339 88 0,'-23'3'320'0,"23"-3"-48"15,-18 3-58-15,18-3-5 0,-15 3-44 16,15-3 3-16,0 0-39 0,-14 2-15 0,14-2 22 16,0 0 25-16,0 0 4 0,0 0-6 0,23 4-7 15,-1-8-8-15,9 2-15 0,11-3-18 16,11-4-13-16,3 1-12 0,29-5-7 0,4-2 7 16,-2 3-15-16,6-3 1 0,-2 0-2 0,2 2-6 15,-6-2-5-15,-3 1-5 0,-18 4-8 16,-10 2-6-16,-4 0-6 0,2-1-7 0,-13 4-6 15,-6-2-3-15,-4 2-2 0,-2 2-6 0,-4-1 1 16,-4 0-2-16,-1 2 1 0,-1 0-2 0,-7 0-4 16,3 0-2-16,-15 2-21 0,23-3-44 0,-23 3-56 15,0 0-56-15,8 5-58 0,-8-5-88 16,0 10-66-16,0-10-404 0,-15 18-392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7T02:37:49.124"/>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definitions>
  <inkml:trace contextRef="#ctx0" brushRef="#br0">1263 2073 344 0,'0'0'350'16,"-4"-12"-56"-16,4 12-29 0,-6-11-46 0,6 11 4 0,-9-10-9 15,9 10 1-15,-12-10-35 0,12 10-9 16,-17-10-52-16,17 10 0 0,-14-5-36 16,14 5-1-16,-17-2-43 0,17 2 17 0,-20 4-26 15,7 2 10-15,1-1-33 0,2 2 22 0,-3 3-26 16,3 0 21-16,2 0-28 0,-1 1 26 0,3 1-28 16,0-2 23-16,2 2-24 0,2-1 26 15,2-11-25-15,2 24 28 0,2-13-26 0,4 0 23 16,1 1-27-16,1-2 30 0,2 1-24 0,1 1 21 15,1-1-8-15,-1-3 10 0,1 4 11 16,-2-2 22-16,-1-2 10 0,1 2 19 0,-4-2 34 16,1 0 51-16,-1-2 10 0,-8-6 82 0,12 13-9 15,-12-13 31-15,7 10-23 0,-7-10-39 0,0 0-53 16,0 0-21-16,-5 16-34 0,5-16 8 16,-12 8-24-16,12-8-10 0,-17 8-27 0,17-8-1 15,-20 6-44-15,20-6-7 0,-23 3-50 0,23-3-36 16,-23 3-93-16,23-3 11 0,-20 0-65 15,20 0-22-15,-17-5-35 0,17 5-30 0,-14-7-12 16,14 7-44-16,-9-11-30 0,9 11 50 0,0 0-24 16,0-15 59-16,0 15-34 0,7-14 6 0,-7 14-201 15,12-15-104-15</inkml:trace>
  <inkml:trace contextRef="#ctx0" brushRef="#br0" timeOffset="327.58">1327 2072 359 0,'0'0'399'0,"0"0"-29"15,0 0-48-15,6-12-18 0,-6 12-38 0,0 0-39 16,0 0-41-16,0 0-15 0,0 0-62 0,0 0-21 16,0 0-20-16,0 0 3 0,0 0 17 0,0 0 21 15,0 0 15-15,6 13 15 0,-6-13-3 16,0 23 3-16,0-9 11 0,0 1 12 0,-2 1-53 15,2 1 41-15,0-1-62 0,-2 1 35 0,2-1-70 16,0-3 37-16,2 2-60 0,-2-1 39 16,2-2-55-16,1 0 41 0,-3-12-49 0,6 20 41 15,-6-20-46-15,8 17 51 0,-8-17-52 0,10 12 44 16,-10-12-53-16,11 8 46 0,-11-8-44 0,8 6 40 16,-8-6-67-16,0 0-32 0,14 1-103 15,-14-1-51-15,0 0-54 0,15 2-78 0,-15-2 17 16,14-3-68-16,-14 3-7 0,13-3-54 15,-13 3-247-15,12-5-283 0</inkml:trace>
  <inkml:trace contextRef="#ctx0" brushRef="#br0" timeOffset="585.41">1602 2192 544 0,'0'0'444'0,"0"0"-52"0,0 0-45 16,0 0-47-16,0 0-62 0,-6-9-49 15,6 9-37-15,0 0-30 0,0 0-28 0,0 0-13 16,6-10-12-16,-6 10-19 0,10-6-9 0,-10 6-7 16,11-4-9-16,-11 4 0 0,14-7-7 15,-14 7-8-15,17-4-36 0,-17 4-57 0,14-1-76 16,-14 1-35-16,15-2-13 0,-15 2-88 0,16-2-10 15,-16 2-298-15,17-6-160 0</inkml:trace>
  <inkml:trace contextRef="#ctx0" brushRef="#br0" timeOffset="835.08">1765 2055 57 0,'0'0'455'0,"0"0"-133"0,0 0-64 0,0 0-59 16,0 0-40-16,0 0-30 0,0 0 1 15,0 0-12-15,4-12-20 0,-4 12-14 0,13-3 4 16,-13 3-4-16,16-1 12 0,-16 1 9 0,17 0 14 16,-17 0 11-16,19 1 17 0,-19-1 25 0,16 6 22 15,-16-6 40-15,10 9-6 0,-10-9 72 16,5 14-70-16,-5-14 9 0,-3 20-59 0,-1-7-2 16,0 0-56-16,-2-2-4 0,-2 4-48 0,2 0 11 15,-3 0-38-15,-1-1-36 0,0 0-145 0,-1 1-66 16,3-2-70-16,-2-1-100 0,1 2-22 15,-1-4-120-15,4 0-511 0,-2 0-678 0</inkml:trace>
  <inkml:trace contextRef="#ctx0" brushRef="#br0" timeOffset="1417.77">2226 1851 119 0,'4'-11'459'0,"-4"11"-16"15,0 0-42-15,5-11-34 0,-5 11-18 0,0 0-39 16,0 0-14-16,4-13-25 0,-4 13-27 0,0 0-41 16,0 0-26-16,0 0-32 0,0 0-33 15,0 0-31-15,0 0-20 0,0 0-11 0,0 0-8 16,0 0-10-16,0 0 2 0,0 0 36 0,6 18-32 15,-6-18 42-15,0 23-37 0,0-23 44 0,0 24-57 16,0-24 40-16,0 29-58 0,0-16 39 16,0 4-48-16,0-1 48 0,0-1-53 0,-2 3-18 15,0-2-100-15,2 2-54 0,-2-1-45 0,0 0-70 16,0-1-17-16,-1 0-68 0,-1-2-44 0,0 0-86 16,0-1-225-16,0-3-307 0</inkml:trace>
  <inkml:trace contextRef="#ctx0" brushRef="#br0" timeOffset="2220.16">2139 2122 372 0,'0'0'465'0,"0"0"-57"0,-6-10-50 16,6 10-55-16,0 0-44 0,0 0-53 0,0 0-40 15,-4-10-31-15,4 10-26 0,0 0-18 0,4-10-20 16,-4 10-11-16,13-11-9 0,-13 11-6 15,14-12 1-15,-4 4 2 0,-1 1-9 0,3-1-1 16,-2-3-12-16,5 3 1 0,-3-2-12 0,1 2 7 16,1-3-11-16,1 2 0 0,-1-1-3 15,-1 1 3-15,1-1-6 0,1 2 3 0,-3-1-4 16,-2 0 0-16,1 3-4 0,-1 0 3 16,-2-1-3-16,-8 7 8 0,15-8-3 0,-15 8 5 15,10-8 1-15,-10 8-2 0,0 0 0 0,0 0-6 16,0 0 0-16,0 0 5 0,0 0-8 0,0 0 4 15,-4 12-4-15,4-12 6 0,-10 18-4 0,3-9-3 16,-1 2-4-16,4 0 9 0,-4 0-8 0,4 0 8 16,-3 0-6-16,3-1 0 0,4-10 2 15,-8 17-3-15,8-17 6 0,-4 15-4 0,4-15-1 16,0 0-4-16,-2 12 6 0,2-12-2 0,0 0 5 16,0 0-7-16,0 0 5 0,8 10 5 15,-8-10-4-15,0 0 1 0,0 0 4 0,12-3-2 16,-12 3-1-16,0 0-4 0,13-9 3 0,-13 9 0 15,6-8 2-15,-6 8-6 0,6-7 3 16,-6 7-3-16,0 0 1 0,11-13-4 0,-11 13 7 16,0 0-3-16,6-9-2 0,-6 9 5 0,0 0-6 15,0 0-3-15,6-11-4 0,-6 11-24 0,0 0-12 16,0 0 1-16,0 0 19 0,0 0-7 16,8-7 15-16,-8 7-8 0,0 0 9 0,0 0 1 15,0 0 16-15,0 0-20 0,0 0 17 0,17 0-9 16,-17 0 12-16,0 0-11 0,0 0 11 0,0 0-7 15,14 3 2-15,-14-3 11 0,0 0-9 16,0 0 9-16,0 0-14 0,13-3 15 0,-13 3-9 16,0 0 12-16,0 0-6 0,0 0 3 15,0 0-5-15,0 0 5 0,12-3-11 0,-12 3 11 16,0 0-11-16,0 0 12 0,0 0-11 0,0 0 5 16,6-8-6-16,-6 8 7 0,0 0-11 0,0 0 15 15,0 0-16-15,6-12 10 0,-6 12-8 0,0 0 7 16,7-14-11-16,-7 14 12 0,8-15-9 15,-8 15 10-15,8-12-7 0,-8 12 7 0,13-15-10 16,-13 15 12-16,8-9-16 0,-8 9 11 0,10-9-20 16,-10 9 21-16,10-4-6 0,-10 4 2 15,0 0-14-15,11-5 18 0,-11 5-11 0,0 0 18 16,0 0-12-16,12 5 11 0,-12-5-14 16,0 0 11-16,11 7-11 0,-11-7 19 0,0 0-17 15,8 12 11-15,-8-12-11 0,4 10 16 0,-4-10-17 16,4 10-14-16,-4-10-21 0,4 10-93 0,-4-10 3 15,0 0-107-15,6 15-56 0,-6-15-106 16,0 0-183-16,9 11-144 0</inkml:trace>
  <inkml:trace contextRef="#ctx0" brushRef="#br0" timeOffset="2670.39">2780 1854 300 0,'0'0'441'0,"0"0"-24"15,-12-5-111-15,12 5-21 0,0 0-54 0,-23 1-16 16,23-1-59-16,-18 4-15 0,18-4-32 0,-19 8-6 16,19-8-37-16,-19 11-2 0,11-5-25 0,0 2 6 15,8-8-24-15,-15 12 17 0,15-12-29 0,-12 14 16 16,12-14-19-16,-8 10 14 0,8-10-18 16,0 0 13-16,-4 11-11 0,4-11 9 0,0 0-17 15,0 0 15-15,0 0-16 0,0 0 14 16,6 9-11-16,-6-9 12 0,0 0-9 0,0 0 8 15,14-2-11-15,-14 2 14 0,0 0-14 0,11-7 16 16,-11 7 0-16,8-8 30 0,-8 8 8 0,8-7 21 16,-8 7 9-16,8-8-4 0,-8 8 13 15,0 0-8-15,9-8 8 0,-9 8-32 0,0 0 3 16,0 0-27-16,10-8-2 0,-10 8-13 0,0 0 8 16,0 0-17-16,0 0 13 0,8 4-9 0,-8-4 34 15,0 0 1-15,6 12 60 0,-6-12-17 16,0 0 61-16,2 15-36 0,-2-15 41 0,0 0-30 15,-2 22 9-15,2-22-42 0,-6 15 3 0,6-15-37 16,-10 16 9-16,10-16-35 0,-13 15 11 16,13-15-75-16,-12 14-40 0,12-14-120 0,-10 11-28 15,10-11-38-15,-9 8-30 0,9-8-39 0,0 0-72 16,0 0-7-16,0 0 14 0,0 0 25 16,0 0-6-16,0 0 6 0,9-7-199 0,-1 0-123 15</inkml:trace>
  <inkml:trace contextRef="#ctx0" brushRef="#br0" timeOffset="3204.59">2848 1859 244 0,'0'0'416'0,"13"-12"-119"0,-13 12 10 16,10-9-37-16,-10 9-17 0,0 0-26 0,11-9-20 15,-11 9-31-15,0 0-25 0,8-8-30 0,-8 8-10 16,0 0-32-16,0 0-3 0,8-6-12 16,-8 6-3-16,0 0-8 0,13-9-9 0,-13 9-16 15,10-7 2-15,-10 7-10 0,10-10 1 0,-10 10-2 16,8-7 2-16,-8 7 0 0,0 0 19 15,11-10 6-15,-11 10 4 0,0 0 0 0,0 0 1 16,6-8-2-16,-6 8-12 0,0 0-1 0,0 0-14 16,0 0-6-16,0 0-8 0,0 0 0 0,0 0 1 15,0 0-4-15,0 0-6 0,-10 4 2 0,10-4 2 16,0 0-5-16,-9 14 8 0,9-14-11 0,-4 11 3 16,4-11 0-16,0 0-3 0,-2 19 1 15,2-19 5-15,2 13-5 0,-2-13-1 0,4 15 2 16,-4-15 1-16,11 13 0 0,-11-13 2 15,12 11 0-15,-12-11 8 0,15 8-5 0,-15-8 13 16,14 5 26-16,-14-5 39 0,0 0 14 0,19 0 47 16,-19 0 35-16,10-3 21 0,-10 3-7 15,14-9-3-15,-14 9-14 0,11-14-1 0,-11 14-20 16,10-15 7-16,-10 15-20 0,6-20 53 0,-4 6-19 16,3 2-16-16,-3-3-31 0,-2 0-17 0,2-1-3 15,-2-1 1-15,2 3 4 0,-2 0 12 0,0 14 14 16,2-25 12-16,-2 25-39 0,0-19-21 15,0 19-21-15,0 0-30 0,0-19-1 0,0 19-20 16,0 0-20-16,0 0-9 0,0 0 16 0,0 0-13 16,0 0 9-16,0 0-4 0,0 0 7 0,0 0-5 15,0 0 0-15,4 10 3 0,-4-10 10 0,4 17-19 16,-4-17 23-16,4 22-58 0,-4-22-83 16,2 23-121-16,-2-23-116 0,2 22-170 0,-2-22-81 15,0 25 134-15,0-25-28 0,0 25-55 0,0-25-75 16,-6 19-442-16,0-10-729 0</inkml:trace>
  <inkml:trace contextRef="#ctx0" brushRef="#br0" timeOffset="3343.45">2979 1805 130 0,'0'0'574'16,"0"0"-142"-16,4-13-123 0,-4 13-13 0,10-12-65 15,-4 4-22-15,1 0-63 0,1 1-14 0,2 0-54 16,1-2-26-16,1 0-127 0,-2 0 1 15,3 4-99-15,-1-3-41 0,0 3-102 0,1-2-228 16,-3 4-109-16</inkml:trace>
  <inkml:trace contextRef="#ctx0" brushRef="#br0" timeOffset="3559.21">3312 1760 6 0,'0'0'720'0,"0"0"-112"0,0 0-39 15,0 0-16-15,0 0-6 0,0 0-8 0,14-4-60 16,-14 4-61-16,14-14-42 0,-5 7-62 16,-1-2-59-16,2 1-51 0,-1-2-17 0,1 1 3 15,-2 2-38-15,0 0-32 0,3 0-55 0,-3 2-101 16,-8 5-99-16,15-11-184 0,-15 11-26 16,12-8-4-16,-12 8-32 0,0 0-60 0,14-1 53 15,-14 1-67-15,0 0-31 0,17 2-440 16,-17-2-575-16</inkml:trace>
  <inkml:trace contextRef="#ctx0" brushRef="#br0" timeOffset="3909.35">3549 1572 55 0,'0'0'438'15,"0"0"-120"-15,0 0-58 0,0 0-39 0,0 0 38 16,0 0-71-16,0 0 25 0,0 0-43 0,6-9-29 16,-6 9-12-16,17-6-11 0,-17 6 0 15,23-3-15-15,-23 3-15 0,20-1-14 0,-20 1-11 16,21 0-2-16,-21 0 2 0,17 3 13 0,-17-3 15 15,14 8 17-15,-14-8 37 0,10 12 8 16,-10-12 39-16,5 21-48 0,-5-21-25 0,-3 23-24 16,1-10-19-16,0 0-11 0,-2 0-6 0,0 1-45 15,-2-2-56-15,2 1-88 0,-2-1-73 0,1 0-79 16,1-4-63-16,4-8-103 0,-8 19-478 0,8-19-575 16</inkml:trace>
  <inkml:trace contextRef="#ctx0" brushRef="#br0" timeOffset="4375.75">3952 1386 103 0,'0'0'701'0,"-4"-17"-141"0,4 17-46 0,-4-11-55 15,4 11-83-15,0 0-25 0,-10-9-74 0,10 9 4 16,0 0-87-16,-17-3 5 0,17 3-85 15,-16 12 12-15,7-6-58 0,1 5 29 0,0 0-59 16,0 3 24-16,-3 1-46 0,5 0 34 0,-2 3-47 16,2 0 41-16,1-2-45 0,1 2 1 15,2-2 0-15,0 1 3 0,2-2 5 0,2-2 5 16,2 1-12-16,1-2 11 0,-1-1-1 0,4-3 6 16,-8-8-12-16,12 14 17 0,-12-14-15 15,17 8 10-15,-17-8-4 0,10 3 4 0,-10-3-1 16,0 0 0-16,0 0 26 0,17-2-12 0,-17 2 15 15,0 0-4-15,0 0-6 0,10-8-5 0,-10 8-16 16,0 0-5-16,0 0-3 0,8-8-6 0,-8 8 2 16,0 0-13-16,9-10 13 0,-9 10-12 15,0 0 3-15,10-9 0 0,-10 9-3 0,0 0-1 16,10-7 4-16,-10 7 1 0,0 0-2 16,0 0 23-16,0 0 19 0,11-5 5 0,-11 5 6 15,0 0 5-15,0 0 15 0,0 0 14 0,0 0-2 16,0 0-13-16,8 7-12 0,-8-7-7 15,0 0-5-15,0 0-8 0,2 17-46 0,-2-17-114 16,0 0-100-16,2 15-111 0,-2-15-65 0,4 12-31 16,-4-12-80-16,0 0-63 0,4 10-353 0,-4-10-583 15</inkml:trace>
  <inkml:trace contextRef="#ctx0" brushRef="#br0" timeOffset="4741.97">4049 1559 478 0,'0'0'628'15,"0"0"-91"-15,7-13-48 0,-7 13-61 0,0 0-51 16,6-11 19-16,-6 11-75 0,10-13-5 0,-10 13-83 16,13-14-2-16,-5 8-81 0,0 0 1 0,3-2-58 15,-3 2 13-15,2 1-64 0,0-2 36 16,-1 3-67-16,-9 4-20 0,16-9-115 0,-16 9-29 16,15-7-43-16,-15 7-23 0,10-5-8 0,-10 5-2 15,0 0-10-15,12-6 5 0,-12 6 39 16,0 0 31-16,0 0 29 0,11-6 29 0,-11 6 20 15,0 0 12-15,0 0 36 0,0 0 35 0,0 0 50 16,0 0 55-16,8-6 34 0,-8 6 25 16,0 0 36-16,0 0-3 0,0 0 53 0,0 0-40 15,0 0 20-15,0 0-71 0,0 0 13 0,0 0-44 16,0 0 37-16,0 0-28 0,-4 13 10 0,4-13-20 16,-4 20 16-16,2-8-17 0,0 2-4 15,0 1-39-15,0 0 7 0,-1 4 6 0,1-2-15 16,2 0-34-16,-2 0-9 0,2 0-37 15,-2 0-96-15,2-1-137 0,0-1-33 0,0 2-66 0,0-2-81 16,0-1-62-16,0-14-142 0,0 23-490 16,0-23-759-16</inkml:trace>
  <inkml:trace contextRef="#ctx0" brushRef="#br0" timeOffset="7949.48">1269 2990 533 0,'0'0'544'0,"0"0"-41"0,-8-11-11 15,8 11-39-15,0 0-33 0,0 0 38 0,-8-10-72 16,8 10-32-16,0 0-91 0,0 0-30 0,0 0-74 15,-7-7-10-15,7 7-63 0,0 0 8 0,0 0-50 16,-4 15 21-16,4-15-37 0,0 23 20 0,0-23-38 16,2 28 28-16,-2-13-32 0,0 1 28 15,2 3-25-15,-2-3 28 0,3-1-20 0,-3 0 19 16,2 0-19-16,-2-1 0 0,0-14-2 0,0 22 2 16,0-22-1-16,2 18 4 0,-2-18 20 15,0 0 45-15,2 17 50 0,-2-17 27 0,0 0 26 16,0 0-13-16,0 0-37 0,0 0-28 15,0 0-32-15,0 0-16 0,0 0-8 0,0 0-10 16,-9-10-16-16,9 10-5 0,-4-24-5 0,2 12-8 16,0-2 17-16,2-2-27 0,-2 0 12 0,2-3-17 15,0-1 16-15,0 0-25 0,0 0 18 0,2 0-22 16,2-1 24-16,-2 0-19 0,0 2 15 16,3 1-20-16,-1 1-2 0,0-1-3 0,0 3-7 15,0 3 8-15,2-2 2 0,-2 3 1 0,5 3-13 16,-3 1 20-16,-6 7 2 0,16-10-6 15,-16 10 17-15,15-2-23 0,-15 2 26 0,12 4-14 16,-12-4 16-16,15 11-16 0,-15-11 22 0,8 17-13 16,-6-5 15-16,0 1-19 0,0 2 26 15,-4 0-25-15,0 2 16 0,-2 0-13 0,0 0 18 16,0-1-19-16,-2 2 16 0,-3-3-16 0,3 0 7 16,-2 0 0-16,2-2 3 0,-1 0 6 0,-1-3 2 15,4-1-9-15,4-9 4 0,-12 13-2 0,12-13 3 16,-11 11-7-16,11-11-1 0,0 0-13 15,-10 6 19-15,10-6-16 0,0 0 10 0,0 0-20 16,0 0 8-16,0 0-23 0,0 0 24 16,0 0-17-16,0 0 19 0,0 0-17 0,0 0 19 15,8-10-31-15,-8 10 35 0,13-2-13 0,-13 2 13 16,20 1-11-16,-20-1 9 0,21 2-39 0,-21-2-53 16,23 6-67-16,-23-6-115 0,20 8-71 15,-9-4-30-15,-1 0-4 0,-2 0-29 0,-8-4-77 16,17 11 39-16,-17-11-74 0,14 12-472 0,-14-12-650 15</inkml:trace>
  <inkml:trace contextRef="#ctx0" brushRef="#br0" timeOffset="8264.68">1501 2960 540 0,'0'0'567'16,"-2"-17"-69"-16,2 17-36 0,0 0-43 0,0-18-60 15,0 18-34-15,0 0-93 0,0 0-22 16,0 0-72-16,0-14-14 0,0 14-44 0,0 0 16 16,0 0-34-16,0 0 39 0,2 12-38 0,-2-12 50 15,0 17-22-15,0-17 40 0,2 24-19 16,-2-24 43-16,2 26-24 0,0-13-12 0,-2-1 4 16,2 1-25-16,-2-13-12 0,6 23-11 0,-2-12-17 15,-4-11 3-15,9 19 1 0,-9-19 13 16,10 16-9-16,-10-16-6 0,12 12-11 0,-12-12 4 15,15 9-16-15,-15-9-8 0,14 5 1 0,-14-5-24 16,17 1-90-16,-17-1-114 0,16-4-97 0,-16 4-26 16,19-4-74-16,-19 4-100 0,19-4-9 15,-19 4-99-15,16-6-399 0,-16 6-657 0</inkml:trace>
  <inkml:trace contextRef="#ctx0" brushRef="#br0" timeOffset="8454.54">1796 3039 689 0,'0'0'592'0,"0"0"-124"0,0 0-74 16,0 0-80-16,0 0-61 0,-4-9-38 0,4 9-34 16,6-8-37-16,-6 8-30 0,15-11-20 15,-7 7-25-15,5-1-65 0,-3-1-64 0,2 2-111 16,1 0-23-16,-3 0-99 0,2-1-60 0,1 1-422 15,-13 4-370-15</inkml:trace>
  <inkml:trace contextRef="#ctx0" brushRef="#br0" timeOffset="8699.28">1931 2863 31 0,'0'0'451'0,"0"0"-131"0,0 0-64 15,0 0 20-15,10-10-105 0,-10 10 39 0,10-4-64 16,-10 4 41-16,15-1-61 0,-15 1 16 0,14 0-33 16,-14 0 30-16,19 1 9 0,-19-1 22 15,14 7 26-15,-14-7 4 0,11 7 49 0,-11-7-56 16,8 11 46-16,-8-11-76 0,2 14 20 0,-2-14-76 16,0 17 13-16,0-17-55 0,-4 22 17 15,4-22-150-15,-4 20-109 0,4-20-107 0,-6 18-144 16,6-18-70-16,-7 17-512 0,7-17-664 0</inkml:trace>
  <inkml:trace contextRef="#ctx0" brushRef="#br0" timeOffset="11422.67">2528 2523 556 0,'0'0'433'0,"0"0"-79"16,0 0-45-16,-16 0-38 0,16 0-38 16,-15 5-41-16,15-5-25 0,-16 8-19 0,5 0-22 15,1-1-15-15,0 4-12 0,-1 0-15 0,1 1 0 16,-3 3 1-16,3 3-7 0,-4 1 1 15,3 1-6-15,1 2 5 0,2-1-14 0,-1 0-1 16,5 0-16-16,-2-1 7 0,4-1-12 0,2-2 20 16,0 1-26-16,4-1 16 0,0-5-19 15,5 2 11-15,-1-3-19 0,4-2 14 0,1-2-21 0,-1 0 18 16,3-3-29-16,-1-3 31 0,0 1-41 0,-1-1 33 16,-13-1-26-16,25-3 24 0,-25 3-14 15,20-3 31-15,-20 3 31 0,15-5 29 0,-15 5 16 16,10-7 6-16,-10 7 10 0,0 0 7 15,6-10-14-15,-6 10-18 0,0 0-24 0,0 0-7 16,0-15-16-16,0 15-12 0,0 0-11 0,0 0-8 16,-2-15-9-16,2 15-3 0,0 0-8 15,0 0-8-15,0-15-19 0,0 15-23 0,0 0-5 16,4-12-12-16,-4 12 10 0,5-10 13 0,-5 10-1 16,6-10 3-16,-6 10 5 0,6-8 0 0,-6 8 14 15,0 0-3-15,8-12-7 0,-8 12 3 0,0 0-1 16,0 0 6-16,8-8 0 0,-8 8-2 15,0 0 3-15,0 0-2 0,0 0 6 0,15 1-2 16,-15-1 10-16,0 0-5 0,10 11 1 0,-10-11 1 16,9 9 2-16,-9-9 3 0,8 13-16 15,-8-13-63-15,8 11-57 0,-8-11-51 0,8 13-28 16,-8-13-38-16,7 14-55 0,-7-14 4 16,8 13-67-16,-8-13 23 0,6 10-46 0,-6-10-30 15,0 0-299-15,6 8-291 0</inkml:trace>
  <inkml:trace contextRef="#ctx0" brushRef="#br0" timeOffset="11711.52">2729 2613 193 0,'0'0'561'16,"0"0"-114"-16,0 0-78 0,0 0-56 0,0 0-46 16,0 0-45-16,2-15-18 0,-2 15-32 0,10-10-11 15,-10 10-24-15,14-14-24 0,-3 6-22 16,-3 3-20-16,2-3-12 0,1 2-14 0,-1-1-11 16,-2 3-4-16,-8 4-25 0,19-11-52 0,-19 11-49 15,14-6-37-15,-14 6-48 0,13-6-4 16,-13 6-52-16,0 0-30 0,12-5 1 0,-12 5-7 15,0 0-40-15,0 0-155 0,0 0-20 0</inkml:trace>
  <inkml:trace contextRef="#ctx0" brushRef="#br0" timeOffset="11906.59">2857 2517 95 0,'0'0'508'0,"0"0"-122"0,0 0-25 0,0 0-37 16,0 0-29-16,0 0-39 0,-11 6-33 0,11-6-38 15,0 0-31-15,0 0-24 0,0 0-6 16,-6 13-16-16,6-13-1 0,-4 17-7 0,4-17-5 15,-4 21-6-15,4-21-7 0,-2 26-15 16,0-13-12-16,2-13 5 0,-2 27-25 0,2-14 6 16,0 2-19-16,0-15 6 0,-2 27-62 0,2-27-84 15,2 25-79-15,-2-25-101 0,0 23 2 0,0-23-81 16,4 19-442-16,-4-19-432 0</inkml:trace>
  <inkml:trace contextRef="#ctx0" brushRef="#br0" timeOffset="12424.35">3090 2521 38 0,'0'0'604'0,"0"0"-115"15,0 0-71-15,0-13-46 0,0 13-43 0,0 0-41 16,0 0-39-16,0 0-37 0,0 0-41 16,4-12-30-16,-4 12-27 0,0 0-17 0,0 0-9 15,15-5 16-15,-15 5-30 0,14 0 7 0,-14 0-4 16,23 3 18-16,-23-3-16 0,23 5 13 15,-13 0-24-15,3-1-9 0,-3 2-8 0,2-1 2 16,1 1-14-16,-3 1-11 0,0-1-2 0,1 0-4 16,-1 1-5-16,-2 1-7 0,3-2-40 0,-3-1-66 15,-8-5-35-15,12 11-61 0,-12-11-34 16,13 12-41-16,-13-12 5 0,8 7-40 0,-8-7 34 16,0 0-9-16,10 6-11 0,-10-6-25 0,0 0-31 15,0 0-152-15,0 0-57 0</inkml:trace>
  <inkml:trace contextRef="#ctx0" brushRef="#br0" timeOffset="12673.13">3369 2437 433 0,'0'0'383'15,"0"-19"40"-15,0 19-19 0,-2-13 7 0,2 13-20 16,0 0-20-16,-4-13-7 0,4 13-8 0,0 0-30 16,0 0-47-16,-6-11-51 0,6 11-30 0,0 0-10 15,0 0-8-15,-21 4-12 0,13 3-19 16,-2-2 3-16,-1 6-28 0,-1-1 3 0,0 1 13 15,-1 2-16-15,-1 2-11 0,-1 0-21 0,1 2-11 16,1 0-20-16,-1-2-20 0,1 3-4 16,-1-2-5-16,2 2-9 0,-1-2-17 0,3-2-111 15,0-2-115-15,-1 3-160 0,1-3 20 0,2 2-39 16,-1-2-40-16,1 0-20 0,0-1-89 16,0 0-57-16,1 0-298 0,1-3-544 0</inkml:trace>
  <inkml:trace contextRef="#ctx0" brushRef="#br1" timeOffset="17751.38">3975 2245 339 0,'-6'-10'286'0,"6"10"-4"15,0 0-17-15,-6-11-31 0,6 11-27 16,0 0-7-16,0 0-4 0,-7-10 3 0,7 10 2 15,0 0 4-15,0 0 3 0,-10-8-1 0,10 8 14 16,0 0 2-16,0 0 2 0,-10-6-31 16,10 6-27-16,0 0-40 0,0 0-14 0,0 0-28 15,-17 3-14-15,17-3-22 0,-10 12 0 0,4-3-18 16,0 2 4-16,-1 2-16 0,1 0 3 16,0 2-5-16,0 0-8 0,2 0 7 0,-1 1-12 15,1-1 3-15,2 3 0 0,0-3-5 0,2 2 5 16,2-1-14-16,-2 1 17 0,2 0-12 0,2-1-9 15,1 0-47-15,1-1-46 0,-2 0-47 16,2 0-34-16,2-4-48 0,1 2-46 0,-1-3-44 16,2 0-60-16,1-3-10 0,1-2-426 0,0-1-432 15</inkml:trace>
  <inkml:trace contextRef="#ctx0" brushRef="#br1" timeOffset="18166.54">4163 2427 290 0,'0'0'537'0,"0"0"-114"0,-4-11-36 0,4 11-57 16,0 0-27-16,0 0-63 0,-4-11-17 0,4 11-60 15,0 0-19-15,0 0-43 0,0 0-14 16,0 0-28-16,-2-12 0 0,2 12-32 0,0 0 18 16,0 0-28-16,6-11 14 0,-6 11-20 15,0 0-4-15,12-7 1 0,-12 7-4 0,9-5-1 16,-9 5 5-16,8-7 3 0,-8 7-4 0,8-8 0 15,-8 8 6-15,6-7 0 0,-6 7 12 0,0 0 6 16,7-11 4-16,-7 11 8 0,0 0-2 0,0 0-5 16,0 0-6-16,-2-16 1 0,2 16-6 15,0 0-9-15,-13-6-3 0,13 6-1 0,-12-5-6 16,12 5 2-16,-15 3 12 0,15-3-22 0,-16 3 16 16,16-3-20-16,-17 5 18 0,17-5-20 15,-16 11 22-15,16-11-20 0,-15 13 18 0,9-6-22 16,0 1 16-16,6-8-18 0,-11 18 21 0,11-18-21 15,-4 19 20-15,4-19 1 0,-2 19-7 16,2-19 8-16,2 17-8 0,-2-17-4 0,7 17-1 16,-7-17-14-16,10 13-14 0,-10-13-24 0,12 11-31 15,-12-11-38-15,15 9-56 0,-15-9-35 0,16 4-34 16,-16-4-80-16,15 0-20 0,-15 0-388 0,16-4-318 16</inkml:trace>
  <inkml:trace contextRef="#ctx0" brushRef="#br1" timeOffset="18684.24">4314 2309 120 0,'0'0'423'16,"0"0"-77"-16,-2-14-43 0,2 14-49 0,0 0-11 16,0 0-17-16,-2-17-9 0,2 17-23 0,0 0-8 15,0 0-6-15,0-17 1 0,0 17-7 0,0 0-3 16,0 0-7-16,0-15-17 0,0 15-19 15,0 0-21-15,0 0-28 0,0 0-15 0,2-13-17 16,-2 13-3-16,0 0-1 0,0 0 5 0,0 0 6 16,10 9 1-16,-10-9-1 0,9 11-12 15,-9-11 0-15,6 16-17 0,-6-16 8 0,6 18-15 16,-6-18 10-16,6 18-12 0,-6-18 11 16,4 16-2-16,-4-16 0 0,4 12-13 0,-4-12 3 15,0 0-6-15,5 14 30 0,-5-14 20 0,0 0 44 16,0 0 9-16,4 10 20 0,-4-10-41 0,0 0-9 15,0 0-23-15,0 0 5 0,0 0-31 0,0 0 6 16,0 0-17-16,6-13 5 0,-6 13-23 16,4-12 14-16,-4 12-20 0,4-16 12 0,-4 16-11 15,8-17 14-15,-8 17-22 0,11-16 14 0,-11 16-12 16,10-15 12-16,-10 15-18 0,8-14 17 16,-8 14-16-16,7-8 17 0,-7 8-15 0,0 0 19 15,14-4-15-15,-14 4 19 0,0 0-12 0,0 0 19 16,17 0-11-16,-17 0 13 0,0 0-3 15,14 4 8-15,-14-4-19 0,10 7 16 0,-10-7-19 16,11 4 4-16,-11-4-3 0,10 4 15 0,-10-4-21 16,10 7 16-16,-10-7-14 0,0 0 16 15,13 4-17-15,-13-4 10 0,0 0-41 0,14 3-40 0,-14-3-78 16,0 0-71-16,0 0-27 0,19-2-66 16,-19 2-36-16,0 0-7 0,14-5-37 0,-14 5-24 15,9-7-29-15,-9 7-400 0,8-7-465 0</inkml:trace>
  <inkml:trace contextRef="#ctx0" brushRef="#br1" timeOffset="19119.39">4595 2139 98 0,'0'0'591'0,"0"0"-120"0,0 0-73 16,-2-13-34-16,2 13-44 0,0 0-57 0,0 0-45 16,0 0-45-16,0 0-41 0,0 0-28 15,0 0-9-15,0 0 4 0,0 0 0 0,0 0-2 16,0 0-6-16,13 8-9 0,-13-8-11 0,8 15-7 15,-8-15-12-15,8 15-7 0,-4-5 12 16,-4-10 35-16,8 19-17 0,-8-19 5 0,9 15-7 16,-9-15 17-16,8 10-5 0,-8-10-3 0,6 9 13 15,-6-9 3-15,0 0 30 0,13 6-2 16,-13-6 10-16,0 0-12 0,14-5 13 0,-14 5-26 16,10-8 2-16,-10 8-3 0,13-12 12 0,-13 12-42 15,10-19 1-15,-10 19-33 0,8-19 7 0,-3 8-24 16,-5 11 0-16,6-22-60 0,-6 22-47 15,2-19-125-15,-2 19-94 0,4-21 13 0,-4 21-63 16,0-17-35-16,0 17-40 0,0-15-64 0,0 15-28 16,0-15-37-16,0 15-272 0,-2-16-432 0</inkml:trace>
  <inkml:trace contextRef="#ctx0" brushRef="#br1" timeOffset="19351.49">4759 1907 116 0,'0'0'598'0,"4"-11"-130"15,-4 11-107-15,0 0-7 0,10-8-39 0,-10 8-3 16,12-7-17-16,-12 7 16 0,19-1-8 0,-19 1 8 16,21 1-13-16,-7 1-6 0,-1 2 11 15,-1 0-20-15,0 1-5 0,-1 2-32 0,1-1-26 16,-4 3 47-16,1 1-26 0,-1 2-35 0,-4 1-25 16,-2 4-45-16,-2 1-20 0,-2 2-27 15,-2 0 1-15,-2 7-47 0,-3-3-115 0,-3 4-135 16,-2 1-131-16,-1-1-163 0,-1 1 12 0,-1-2 4 15,0-1-25-15,1-3-55 0,-1-2-133 16,3-3-293-16,2-4-646 0</inkml:trace>
  <inkml:trace contextRef="#ctx0" brushRef="#br1" timeOffset="28469.11">333 2242 30 0,'0'0'414'0,"0"0"-117"16,0 0-39-16,0 0-53 0,0 0-18 0,0 0-38 15,0 0-22-15,0 0-12 0,0 0-26 0,0 0-8 16,0 0-25-16,0 0-16 0,10-7-7 0,-10 7-11 15,0 0-2-15,0 0-3 0,0 0-16 16,0 0 9-16,6 11 9 0,-6-11 21 0,7 19-10 16,-3-4 23-16,0 3-31 0,2 1 5 0,0 4-2 15,0 4 33-15,1 3-40 0,1 4-4 0,0 3-2 16,-2-2 5-16,3 0-9 0,-1 0 3 16,0-1-1-16,2-3 4 0,-3-1-1 0,-1-4-3 15,0-3-7-15,0 0 2 0,-2-4 4 16,3-1 0-16,-3-3 6 0,0-3-11 0,-2 2 5 15,2-4 4-15,-4-10 5 0,6 17 14 0,-6-17-2 16,4 15-8-16,-4-15-4 0,0 0-9 0,7 13-6 16,-7-13 7-16,0 0-9 0,0 0 1 15,14 2 9-15,-14-2-14 0,15-5 3 0,-15 5-5 16,20-10 2-16,-9 5 1 0,3-1-5 0,1-2 24 16,-1 1-14-16,3-4-5 0,3 1-2 0,-1 0 5 15,4-4 19-15,-3 2-20 0,1-1 21 16,0-2-30-16,-1 1 32 0,3 0-28 0,-4 1 19 15,-1 2-28-15,-1 1 33 0,-3 0-27 0,-1 3 26 16,-1-3-27-16,-2 5 29 0,1-1-17 16,-3-1 42-16,-8 7 14 0,14-13-9 0,-14 13-12 15,11-15-3-15,-11 15-15 0,4-17 4 0,-4 17-17 16,2-23 14-16,-2 23-12 0,0-27-9 16,-2 12 1-16,-2-3 0 0,2 1 0 0,-2-4-2 15,-1 2 3-15,1-3 18 0,-2-1-21 0,0 0 18 16,0-3-29-16,-1 3 26 0,-1 0-27 0,2-1 23 15,-2 0-25-15,-1 1 27 0,3 3-25 16,0-3 26-16,0 5-30 0,0 0 6 0,-1 0 2 16,1 1 3-16,0 0 4 0,2 0-4 0,-2 3-5 15,0 0 4-15,1-1 4 0,1 2 9 16,0 1-6-16,0 1 6 0,4 11 5 0,-6-19 1 16,6 19 6-16,-6-14 1 0,6 14-4 0,-5-11 1 15,5 11 0-15,0 0-1 0,-6-11-3 16,6 11-5-16,0 0 1 0,0 0-5 0,-6-8 10 15,6 8-3-15,0 0-1 0,0 0-4 0,-17 0 2 16,17 0 2-16,-18 4-6 0,8 3-2 0,-3-1 25 16,-1 3-30-16,-3 2 26 0,-4 1-31 15,-1 8 26-15,-3-2-27 0,-2 4 22 0,-2 2-23 16,-2 0 27-16,0 0-32 0,6-3 25 0,-2 0-22 16,3 0 26-16,-1-2-30 0,2 0 27 15,4-3-23-15,1-2 24 0,1-2-28 0,5 0 0 16,2-1-78-16,-1-1-36 0,1-1-78 0,4 2-52 15,0 1 17-15,1-3-87 0,5-9-336 16,-4 21-220-16</inkml:trace>
  <inkml:trace contextRef="#ctx0" brushRef="#br1" timeOffset="107967.34">15549 3282 161 0,'0'0'395'16,"0"0"-59"-16,0 0-24 0,0 0-13 16,0 0-9-16,0 0-29 0,0 0-27 0,-6-8-45 15,6 8-10-15,0 0-39 0,0 0-15 0,0 0-10 16,0 0-4-16,0 0-14 0,0 0 3 15,0 0-9-15,0 0 0 0,0 0-3 0,0 0-7 16,0 0 6-16,0 0-20 0,0 0 13 0,0 0-16 16,0 0 5-16,0 0-23 0,0 0 1 0,0 0-10 15,0 0 0-15,0 0-17 0,0 0 18 0,0 0 8 16,0 0-5-16,0 0-1 0,14-4-4 16,-14 4-4-16,0 0-2 0,19 2-8 0,-19-2 0 15,18 3-2-15,-18-3 44 0,25 3 2 16,-10-1-5-16,1 0-4 0,-1 0-7 0,3-1-10 15,1 1 1-15,2 0-4 0,-1-1-4 0,3-1 2 16,0 2 1-16,-1-1 0 0,1 0-20 0,2 0 3 16,-4 0-5-16,1 0 2 0,-1-1-3 15,0 2-7-15,-1-1 1 0,-1 0-1 0,0 1 0 16,-1 0-1-16,-1 0-6 0,1-1 2 0,-1 1 1 16,1 0 1-16,-1 0 4 0,0-1-7 0,-1 0 5 15,1 1-1-15,1-2 0 0,-1 2 29 16,-1-2 7-16,-1 3 0 0,1-3 5 0,1 0 5 15,-3 1 5-15,1 0-4 0,-1-1 0 0,1 0 13 16,-3 0 12-16,3 0-1 0,-1 0-3 16,1-1 8-16,-15 1 3 0,28-1-6 0,-11-2 26 15,-3 3 9-15,3-2-9 0,2 2-11 0,-3-2-18 16,3 2-5-16,-3-2-10 0,3 0-11 0,-3 2-15 16,1 0 1-16,0-2-4 0,-1 2-7 15,1-1 6-15,-1 1-2 0,1 0 7 0,-3 1 8 16,3-1 14-16,-1 0 6 0,1 0 5 0,-1 0 1 15,1 1-5-15,-1 0-8 0,3-1 19 0,-3 0-20 16,3 2 30-16,0-2-39 0,-1 1 31 16,1 0-38-16,0 1 15 0,-1 0-32 0,-1-2 29 15,1 3-32-15,1-2 14 0,-1 0-28 0,-1 1 23 16,0 0-28-16,1-1 19 0,-1 0-14 16,-3 3 27-16,5-4 14 0,-3 2 33 0,1-1-78 15,-1 0 0-15,-1-1 0 0,1 0 0 0,1 0 0 16,-3 0 0-16,3 0 0 0,-3 0 0 0,1 0 0 15,-1-1 0-15,1-2 0 0,-1 1 0 16,1 0 0-16,-1 0 0 0,1-1 0 0,-1 0 0 16,1 0 0-16,-1-1 0 0,-2 0 0 0,3 2 0 15,-3-1 0-15,1-1 0 0,-13 4 0 0,22-4 0 16,-22 4 0-16,17-4 0 0,-17 4 0 16,17-3 0-16,-17 3 0 0,0 0 0 0,14-3 0 15,-14 3 0-15,0 0 0 0,0 0-512 16,0 0-274-16,0 0-112 0,6 8 85 0,-6-8-14 15,-10 17-554-15,2-6-1053 0</inkml:trace>
  <inkml:trace contextRef="#ctx0" brushRef="#br1" timeOffset="109082.01">21651 5039 393 0,'0'0'364'0,"0"0"-35"15,-10-7-29-15,10 7 0 0,0 0-10 16,-15-9-12-16,15 9-9 0,-8-6-2 0,8 6-1 16,0 0-13-16,-12-8 16 0,12 8 1 0,0 0-17 15,-11-6-10-15,11 6-17 0,0 0-19 0,0 0-22 16,0 0-33-16,-10-8-2 0,10 8-27 0,0 0 22 15,0 0-11-15,0 0 98 0,16-5-32 16,-16 5 36-16,27-2-22 0,-10 1 27 0,3 0-3 16,5-1 10-16,4 2-17 0,4-1-32 0,9-2-46 15,3 2 1-15,1 0-26 0,5-1-77 16,3 2-51-16,0-1 0 0,-9-1 0 0,1 2 0 16,-1-1 0-16,-3 1 0 0,-7 0 0 15,-4-1 0-15,-2 1 0 0,-5 0 0 0,-1 0 0 16,-4 0 0-16,-1-2 0 0,-1 2 0 0,-3 0 0 15,-14 0 0-15,25 0 0 0,-25 0 0 0,19 0 0 16,-19 0 0-16,14 0 0 0,-14 0 0 0,0 0 0 16,17-1 0-16,-17 1 0 0,0 0 0 0,0 0 0 15,10-5 0-15,-10 5 0 0,0 0 0 16,0 0 0-16,0 0 0 0,0 0 0 0,0 0 0 16,8-7-458-16,-8 7-72 0,0 0-42 15,0 0-25-15,0 0 72 0,0 0 84 0,-8-8 27 16,8 8-7-16,0 0-5 0,0 0-12 0,-14-6-28 15,14 6-441-15,-13-3-549 0</inkml:trace>
  <inkml:trace contextRef="#ctx0" brushRef="#br1" timeOffset="129964.3">19216 5794 24 0,'-19'7'199'15,"1"0"-221"-15,1-1-47 0,1 2 24 16</inkml:trace>
  <inkml:trace contextRef="#ctx0" brushRef="#br1" timeOffset="140296.34">19960 5876 41 0,'0'0'542'0,"-4"-12"-127"16,4 12-57-16,-6-8-41 0,6 8-9 0,-11-10-38 15,11 10-9-15,-14-5-12 0,14 5-6 0,-21-2 5 16,9 4-21-16,-3 1 3 0,1 2-11 16,-5 2-14-16,1 2 0 0,-3 2-5 0,0 4 0 15,-3 3-2-15,-3 3-5 0,0 4 12 0,-2 5-40 16,2 4 12-16,0 1 17 0,2 4 18 15,1 1-48-15,1 1-23 0,4 3-13 0,3-2-28 16,1 3-19-16,3 2-8 0,6-7-10 16,4 2-2-16,4-2-15 0,4 1-3 0,6 2-9 15,5 1-6-15,3-6-7 0,5-3-101 0,2-3-107 0,4-3-107 16,2-5-125-16,2-4-69 0,3-1 82 16,1-5-27-16,-2-4-64 0,0-2-106 0,-2-2-554 15,3 1-804-15</inkml:trace>
  <inkml:trace contextRef="#ctx0" brushRef="#br1" timeOffset="141816.01">20719 6208 386 0,'0'0'284'0,"0"0"-19"0,0 0-57 16,0 0-7-16,0 0-41 0,0 0-9 16,0 0-42-16,0 0-11 0,0 0-25 0,2-15 23 15,-2 15-12-15,0 0-1 0,0 0-11 0,0 0 8 16,0 0-12-16,-2-12 17 0,2 12-22 16,0 0 24-16,0 0-21 0,-6-11 17 0,6 11-22 15,0 0 18-15,-7-7-13 0,7 7-10 0,0 0-5 16,-10-9-4-16,10 9-7 0,-8-7-4 0,8 7-2 15,-9-8 1-15,9 8-1 0,-12-8 15 16,12 8-4-16,-12-10-7 0,12 10 1 0,-13-7 4 16,13 7-10-16,-14-8-4 0,14 8-1 0,-17-7-1 15,17 7-1-15,-18-5 1 0,18 5-5 0,-23 0 6 16,23 0-11-16,-21 0 5 0,21 0-10 16,-22 4 3-16,22-4-7 0,-19 4 3 0,19-4-9 15,-21 4 8-15,11 2-2 0,10-6-4 0,-17 9 2 16,7-1-9-16,2-1 7 0,2 1 1 15,-3-1-8-15,3 3 6 0,0-2-6 0,0 1 3 16,6-9-1-16,-7 18 1 0,7-18-2 0,-4 19-3 16,4-19 7-16,0 19-2 0,0-19-2 15,4 18 5-15,3-10-8 0,-3 2 9 0,4-1-1 16,0-2 0-16,1 1 3 0,1 0-2 0,2-1 4 16,1 0 14-16,1 1 14 0,3-2 18 0,1-1 0 15,1 2-4-15,0-2-7 0,-1 1-16 0,3 0 7 16,-3 1-10-16,1 0 11 0,0-1 0 15,-1 0 13-15,-1 1-2 0,-1 0 0 0,1 1 17 16,-3 2 7-16,1-4 3 0,-3 3 6 16,-1-2 15-16,1 1-3 0,-4-1 2 0,3-1 6 15,-11-6-3-15,12 14 18 0,-12-14-4 0,10 12 34 16,-10-12 4-16,4 12 72 0,-4-12-48 0,0 0-10 16,3 17-19-16,-3-17-10 0,-7 12-14 15,7-12-6-15,-12 13-10 0,12-13 2 0,-15 10-24 16,7-2 8-16,-2-4-25 0,-1 2 10 0,-1-2-31 15,0-1 13-15,-3-1-24 0,3 1 10 0,-5 1-23 16,3-3 11-16,-3 2-26 0,1-3 18 16,-1 2-23-16,1-1 14 0,-1 0-10 0,1-1 18 15,1-1-30-15,1 0-49 0,-1-1-63 0,3 1-52 16,12 1-65-16,-25-3-45 0,25 3-59 16,-19-5-94-16,19 5 7 0,-14-4 60 0,14 4-10 15,0 0-35-15,-15-5-46 0,15 5-21 0,0 0-10 16,0 0-420-16,0 0-556 0</inkml:trace>
  <inkml:trace contextRef="#ctx0" brushRef="#br1" timeOffset="142299.32">21227 6570 98 0,'0'0'572'0,"0"0"-164"16,0 0-96-16,0 0-16 0,0 0-7 0,6 7 14 15,-6-7-6-15,0 0-6 0,0 0-22 0,0 0-27 16,0 18-4-16,0-18 3 0,-6 12-3 0,6-12-14 15,-10 15-6-15,4-7-9 0,-3-2-22 16,-1 0-28-16,0 1-29 0,-1-2-25 0,-1 1-19 16,0-2-18-16,-1-1-14 0,1 0-32 0,-3 0-50 15,1-1-56-15,-1 0-79 0,1-2-64 16,-1 1-38-16,1-1-42 0,14 0-60 0,-27-1-106 16,27 1-71-16,-25-2-423 0,25 2-624 0</inkml:trace>
  <inkml:trace contextRef="#ctx0" brushRef="#br1" timeOffset="143501.89">21765 6267 278 0,'4'-10'349'0,"-4"10"-75"0,0 0 9 16,6-14-32-16,-6 14-15 0,0 0-10 0,4-14-32 15,-4 14-6-15,0 0-28 0,0-16 6 0,0 16-24 16,0 0 16-16,-4-17-22 0,4 17 25 0,-4-12-22 16,4 12 27-16,-8-14-31 0,8 14 18 15,-9-12-10-15,9 12-6 0,-10-12-11 0,10 12-6 16,-12-11 0-16,12 11-1 0,-15-9-6 0,15 9-2 15,-18-8-4-15,18 8-1 0,-19-6 2 0,19 6-15 16,-21-6-1-16,21 6-10 0,-18-1-4 16,18 1-12-16,-17-1-7 0,17 1-6 0,-18 1-6 15,18-1 14-15,-19 4-6 0,19-4 2 0,-19 9-5 16,11-6-7-16,-2 5-7 0,1-2-6 16,-1 3-8-16,2-2 0 0,0 3-7 0,-1-1-3 15,1 2-2-15,0 1-1 0,2-1-2 0,-1-1 1 16,1 2-9-16,2 0 4 0,0-1-5 0,0-1 0 15,2 3 3-15,2-13-2 0,-2 22-1 0,2-22-1 16,0 21 0-16,0-21 2 0,4 19-6 16,-4-19-4-16,8 18-8 0,-8-18-9 0,12 14-2 15,-12-14 0-15,13 14-3 0,-13-14 4 0,14 9 4 16,-14-9 8-16,17 6 1 0,-17-6 6 16,16 3 2-16,-16-3 0 0,17-2 1 0,-17 2 5 15,19-4-4-15,-19 4 3 0,16-7 1 16,-6 2 1-16,-1-1-1 0,-1-2 4 0,0 0-1 15,0-3-3-15,1 2 2 0,-1-1-2 0,0-1-2 16,-2 1 4-16,1 1-1 0,-1-2 1 16,0 1-1-16,-2 1-1 0,-4 9 2 0,11-15 17 0,-11 15 31 15,8-15 12-15,-8 15 27 0,4-9 11 16,-4 9 12-16,0 0-4 0,6-10-2 0,-6 10 0 16,0 0 2-16,0 0-1 0,4-11 1 0,-4 11-35 15,0 0 22-15,0 0-33 0,0 0 4 16,0 0-27-16,4-10 4 0,-4 10-27 0,0 0 5 15,0 0-27-15,0 0 18 0,0 0-23 0,0 0 23 16,0 0-19-16,0 0 23 0,0 0-18 16,0 16 18-16,0-16-13 0,-2 15 16 0,2-15-13 15,0 20 7-15,0-20-16 0,2 21 22 0,-2-21-18 16,5 20 18-16,-1-8-10 0,-4-12 6 0,8 23-12 16,-4-12 18-16,2 0 1 0,3 1-7 15,-1-3-17-15,-2 0 21 0,4 1-15 0,-1-2 12 16,-1 1-12-16,0-3-1 0,0 1-119 0,-8-7-37 15,15 9-116-15,-15-9-56 0,14 11-91 0,-14-11-84 16,13 4 47-16,-13-4 22 0,0 0-35 16,14 2-26-16,-14-2-58 0,0 0-541 0,13-2-741 15</inkml:trace>
  <inkml:trace contextRef="#ctx0" brushRef="#br1" timeOffset="143751.7">22071 6387 238 0,'0'0'577'0,"0"0"-114"0,0 0-42 0,0 0 20 16,14 2-59-16,-14-2 9 0,0 0-17 0,0 0-16 15,8 7-17-15,-8-7-26 0,0 0-8 16,9 13-25-16,-9-13-21 0,2 12-10 0,-2-12-37 16,-2 16 72-16,2-16-39 0,-7 18-9 0,3-7-69 15,-2-2-13-15,-2 4-45 0,-2-1-21 16,-1 1-15-16,-1-2-18 0,-1 0-81 0,-1 1-94 15,1-1-87-15,-1 1-88 0,0-3-128 0,1 0-34 16,1-2 68-16,-1 1-40 0,1-2-61 16,0-1-103-16,1-2-559 0,11-3-796 0</inkml:trace>
  <inkml:trace contextRef="#ctx0" brushRef="#br1" timeOffset="145107.29">22838 6135 262 0,'0'0'378'0,"8"-8"-68"0,-8 8-24 0,0 0-16 0,0 0-29 0,8-13 11 0,-8 13-36 0,0 0 5 15,4-12-26-15,-4 12 7 0,0 0-19 0,2-15 22 16,-2 15-41-16,0 0 11 0,-2-18-30 0,2 18 16 15,-6-15-38-15,6 15 4 0,-8-14-14 0,-1 6-11 16,9 8-7-16,-12-13-3 0,12 13-15 16,-16-11-6-16,16 11-5 0,-21-9-11 0,21 9-3 15,-21-6-13-15,21 6-8 0,-23 0 0 0,23 0-5 16,-26 2 5-16,13 0-17 0,1 1 7 0,-3 1-16 16,5 0 8-16,-2 2-6 0,1 0 5 15,1 1-14-15,2 1 3 0,-1 1 1 0,3 0 9 16,0-1-13-16,6-8 4 0,-4 21-4 0,4-21 4 15,2 20-5-15,0-8 7 0,4-3-7 16,0 2 6-16,3-1-5 0,1-1 8 0,0 1-11 16,3-3 10-16,1 4-10 0,-1-3 10 0,1-1 1 15,-2 3 28-15,1-2-3 0,-1 0 34 16,1-1-6-16,-1 2 27 0,-2-2-10 0,1 3 26 16,-3-1-3-16,0-1 48 0,1 0 0 0,-1 1 6 15,0 0 2-15,-4-2-12 0,-4-7 4 0,11 17 11 16,-11-17 10-16,6 15 8 0,-6-15 6 15,2 13 16-15,-2-13-7 0,0 0 21 0,-6 18-37 16,6-18-3-16,-11 13-149 0,11-13-23 16,-16 11 0-16,7-5 0 0,-3-1 0 0,2-1 0 0,-3-1 0 15,1-2 0-15,-3 1 0 0,1-1 0 16,-3-2 0-16,3-1 0 0,-3 1 0 0,1-3 0 16,1 0 0-16,-1-2 0 0,1 1 0 0,1-1 0 15,-1-2 0-15,1 1 0 0,2 1-94 16,1 0-290-16,1 0-89 0,0 0-52 0,1 0-65 15,-1 0-2-15,10 6 127 0,-12-9-12 0,12 9-2 16,-9-8-47-16,9 8-23 0,0 0-398 16,2-13-603-16</inkml:trace>
  <inkml:trace contextRef="#ctx0" brushRef="#br1" timeOffset="145372.74">22962 5858 550 0,'6'-12'625'0,"-6"12"-115"15,10-15-19-15,-10 15-66 0,10-10-3 16,-10 10-27-16,7-10-42 0,-7 10-44 0,0 0-71 0,8-10-40 16,-8 10-51-16,0 0-13 0,0 0-21 15,0 0 24-15,0 0-4 0,0 0-9 0,0 0-19 16,0 0-17-16,4 11-20 0,-4-11-9 0,0 0-7 15,-4 17 4-15,4-17-20 0,-2 15-121 16,2-15-97-16,-4 17-97 0,4-17-109 0,-4 23-53 16,4-23-58-16,-7 22-135 0,5-6-389 0,0-1-674 15</inkml:trace>
  <inkml:trace contextRef="#ctx0" brushRef="#br1" timeOffset="145623.66">23187 6319 147 0,'0'0'633'16,"6"10"-151"-16,-6-10-27 0,0 0-14 0,0 0-42 16,2 14 3-16,-2-14-1 0,0 0-16 0,-2 16-39 15,2-16-51-15,-6 14-44 0,6-14-39 0,-13 16-49 16,7-7-11-16,-4 0-43 0,2 1-5 15,-5-2-34-15,3 1 0 0,-2 0-40 0,-1 0-52 16,1-2-116-16,-1 1-72 0,3-1-92 16,-2 0-47-16,-1-3-69 0,3 0-119 0,10-4-591 15,-19 5-775-15</inkml:trace>
  <inkml:trace contextRef="#ctx0" brushRef="#br1" timeOffset="145924.09">23532 6089 246 0,'6'-7'894'0,"-6"7"-229"16,15-13-129-16,-15 13-67 0,10-8-11 0,-10 8-29 15,6-7-51-15,-6 7-62 0,0 0-54 0,0 0-24 16,0 0-13-16,0 0-18 0,0 0 0 0,13 9 2 15,-13-9 58-15,0 15-14 0,0-15-17 16,0 23-22-16,0-23-42 0,-4 25-16 0,4-13-39 16,-2 1-15-16,-1-1-25 0,1 3-3 0,-2-2-52 15,2 0-137-15,-2 1-129 0,0-2-170 0,0 1-177 16,0 1-21-16,0-3 66 0,-3 3-66 16,1-2-64-16,2-2-468 0,0-1-791 0</inkml:trace>
  <inkml:trace contextRef="#ctx0" brushRef="#br1" timeOffset="146558.97">23406 6097 505 0,'0'0'370'0,"-2"-13"13"16,2 13-71-16,0 0 5 0,0-19-37 0,0 19-14 16,2-21-21-16,2 10-32 0,0 0-25 15,0-3-30-15,5 2-23 0,-3-2-19 0,4-1 17 16,-2 0-32-16,3 1 5 0,1-2-4 0,3-1-17 16,-1 2-14-16,1-2-10 0,3 2-11 15,1-1-10-15,2 1-8 0,1-1-11 0,5 1 31 16,-2 0-41-16,4 1 27 0,-2 3-41 0,0 2 29 15,-3 1-34-15,3 2 21 0,-2 1-30 0,-2 3 38 16,0 2-43-16,-5 0 29 0,3 2-30 16,-5 0 32-16,1 3-30 0,-3 0 38 0,-1 2-30 15,-3 0 50-15,-2 1-22 0,1 1 13 0,-5 1 16 16,-4-10 20-16,4 20 4 0,-4-20 13 0,-6 26-8 16,0-14-10-16,-3-1-14 0,-1 3-2 15,0-2-7-15,-3 0-7 0,1 1-7 0,-3-4-3 16,3 2-8-16,0-1-16 0,-1-3-19 15,1 1-3-15,1-2-6 0,1 1 3 0,0-3-17 16,10-4-8-16,-17 4-11 0,17-4-4 0,-14 3-3 16,14-3 2-16,0 0 7 0,0 0 2 0,-15-1 7 15,15 1 8-15,0 0 7 0,0 0 5 0,0 0 6 16,0 0-1-16,-12-2 3 0,12 2 3 16,0 0 3-16,0 0-2 0,0 0 21 0,0 0-19 15,0 0 22-15,6 13-21 0,-6-13 26 0,8 15-9 16,-8-15 54-16,9 17-18 0,-3-6 65 15,0-1-42-15,0 2 57 0,0 0-44 0,1 0 37 16,1 1-39-16,-2-2 24 0,4 1-45 0,-3 0 26 16,3 0-44-16,-2-2 26 0,0 1-39 0,1-2 32 15,1-2-50-15,-2 3 41 0,3-5-36 16,-1 3 15-16,-2-2-113 0,-8-6-59 0,21 5-100 16,-21-5-78-16,23 4-87 0,-23-4-38 0,18-5-95 15,-7-1-397-15,-5 1-604 0</inkml:trace>
  <inkml:trace contextRef="#ctx0" brushRef="#br1" timeOffset="146873.81">24245 5518 437 0,'6'-9'375'0,"-6"9"-56"0,15-10 7 0,-15 10-1 15,19-1 37-15,-19 1-45 0,22 9 46 0,-11 0-32 16,1 1 16-16,2 7-34 0,1 3 12 0,-1 5-51 16,1 5 3-16,-3-1-23 0,1 4-15 0,-3 1-4 15,-2 0-14-15,-2 0 85 0,-1-1-30 16,-5-2 14-16,-2 3 14 0,-3 3-25 0,-1 0-57 16,-4-1-24-16,-5 3-27 0,-1 0-24 15,-3-2 2-15,-1-3-54 0,-3-3-6 0,-4-1-64 16,0-2-25-16,0-3 0 0,0-4 0 0,1-1-196 15,1-4-122-15,-2-1-118 0,4-2-224 0,0 0-98 16,1-2 130-16,-1-3-16 0,0-1-8 16,-2-1-588-16,3-1-879 0</inkml:trace>
  <inkml:trace contextRef="#ctx0" brushRef="#br1" timeOffset="153887.76">18565 6649 221 0,'-19'-4'489'16,"19"4"-74"-16,-16-5-40 0,16 5-50 0,-19-4-3 15,19 4-47-15,-16-6-7 0,16 6-6 16,-17-4-14-16,17 4-15 0,-10-4-33 0,10 4-29 16,0 0-38-16,-11-4-38 0,11 4-22 0,0 0-18 15,0 0-2-15,0 0 40 0,0 0 37 16,0 0 18-16,13-8 0 0,-1 5-4 0,5-1-8 15,-1 3-5-15,7-4-7 0,2 0-5 0,4 1-2 16,6-4-18-16,2 3-7 0,0-1 16 0,0-1-21 16,3 0-19-16,-3 1 20 0,-2 0-51 0,-6 2 28 15,0-1-48-15,-2 1 29 0,-7 1-42 16,1 1 28-16,-2-3-56 0,-3 4-20 0,-1-2-60 16,-1 3-23-16,-14 0-43 0,23-3 4 0,-23 3 24 15,17-2-13-15,-17 2-4 0,12-2 12 16,-12 2-6-16,0 0 6 0,14-1-20 0,-14 1-15 15,0 0 8-15,0 0-13 0,0 0 4 0,0 0 1 16,0 0 19-16,0 0 13 0,-10-7 6 16,10 7 30-16,-12-3 26 0,12 3 10 0,-17-4 19 15,17 4 15-15,-18-5 14 0,18 5 12 0,-19-3 64 16,19 3 11-16,-21-4 38 0,21 4-1 0,-18-7 18 16,18 7 0-16,-19-2 7 0,19 2 5 0,-14-5-9 15,14 5 8-15,-13-2-18 0,13 2-4 16,0 0-34-16,-10-3-10 0,10 3-20 0,0 0-2 15,0 0-21-15,0 0 2 0,0 0-12 16,0 0 8-16,0 0-10 0,0 0 5 0,8-5 7 16,-8 5 23-16,25 1 1 0,-9-1 16 0,1 1 12 15,2 2 20-15,1-2 0 0,1 1 7 16,0 0-10-16,-1 0-1 0,1 1-27 0,-5-1 7 16,1 4-14-16,-3-4-3 0,1 3-3 0,-1 0 2 15,-3-1-2-15,1 0-10 0,-2 0-11 0,-10-4 1 16,17 10-4-16,-17-10-1 0,17 9-7 0,-17-9 2 15,12 9 1-15,-12-9-5 0,8 10 5 16,-8-10-73-16,6 7-73 0,-6-7-68 0,7 8-35 16,-7-8-36-16,0 0-28 0,6 15-79 0,-6-15-69 15,0 0-28-15,2 15-411 0,-2-15-523 16</inkml:trace>
  <inkml:trace contextRef="#ctx0" brushRef="#br1" timeOffset="154706.59">19319 6573 426 0,'0'0'478'0,"0"0"-93"0,0 0-72 0,0 0-14 16,0 0-47-16,-12-3-25 0,12 3-41 0,-21 7-3 15,9 1-27-15,-5-1-15 0,-3 4-22 0,-1 3-18 16,-6 2-20-16,0 0-16 0,0 2-15 16,-2-1-5-16,5 0-13 0,-3 0-7 0,8-4-52 15,-2 1-43-15,5-1-70 0,1-2-73 0,3-2-48 16,2 0-46-16,-3-2-46 0,3 1-342 15,2-2-263-15</inkml:trace>
  <inkml:trace contextRef="#ctx0" brushRef="#br1" timeOffset="156492.03">17331 7143 262 0,'0'0'674'0,"0"0"-165"16,0 0-115-16,0 0-59 0,0 0-58 0,0 0-24 16,0 0-21-16,0 0-27 0,0 0-19 0,0 0-39 15,0 0-20-15,0 0-30 0,0 0-15 16,0 0-11-16,0 0 6 0,0 0 8 0,0 0 35 16,2-13 7-16,-2 13-10 0,12-7-10 0,-12 7-18 15,17-10-17-15,-7 4-3 0,0-2-7 16,-1 1 6-16,1-4-3 0,0 3-8 0,-1-2-7 15,-1-2 2-15,0 0-7 0,-2 0 5 0,1-1-5 16,-1-2 3-16,-2 3 0 0,-2-3-6 16,-2 3-5-16,2-2-4 0,-2 14-8 0,-2-24-1 15,2 24-2-15,-4-22 1 0,4 22-6 0,-8-16-7 16,8 16-6-16,-13-14-2 0,13 14-2 0,-18-3 0 16,18 3 1-16,-25 3-6 0,10 5 3 15,-1-1-1-15,-3 5-1 0,-2 5 4 0,1 2-3 16,-1 2 2-16,0 1 1 0,5 1-3 0,1-2 0 15,3 0-4-15,2 0 3 0,1-2-2 0,3 0 0 16,2-1-4-16,2-1-25 0,4-1-10 16,0-2-10-16,2 0-5 0,5-3 9 0,-1 0 2 15,2-2 10-15,1-2 4 0,-1 0 7 0,2-2 10 16,1-2 2-16,-1-1 3 0,-12-2 1 16,25 1 3-16,-25-1 3 0,25-3 0 0,-13 0 3 15,-2-1 5-15,3-1 2 0,-3 2-8 0,0-2 4 16,3-2 0-16,-3 0 0 0,3-2-2 0,1 0 2 15,-2 0 2-15,3-2-7 0,-1 1 1 0,1-2-2 16,-1 2-3-16,3 1 7 0,-3-2-2 16,-1 3 7-16,1 0-3 0,-1 0-11 0,-1 2-3 15,-2 1 10-15,-1 0-5 0,-9 5 8 16,16-5-4-16,-16 5 6 0,0 0 8 0,15 6 4 16,-15-6 2-16,4 11-7 0,-4-11 6 0,-2 16-7 15,2-16 6-15,-6 19-3 0,1-6-4 16,-1-3-1-16,0 2-1 0,-2-2 4 0,2 1 3 15,-1 0-9-15,-1-3 3 0,2 0 1 0,6-8-2 16,-13 15-2-16,13-15-11 0,-6 11-18 16,6-11-15-16,0 0-26 0,-6 8-17 0,6-8-8 15,0 0 0-15,0 0 2 0,0 0 17 0,0 0-2 16,8-12 13-16,-8 12-5 0,15-15 19 0,-9 8-1 16,4-2 17-16,-1 0 1 0,-1-3 13 0,2 3-7 15,1-2 15-15,-1 0-8 0,0 0 13 16,-2-1-4-16,3 1 4 0,-1 0-1 0,0-1 6 15,-1 2-9-15,-1 2 13 0,0 0-11 0,-2 1 1 16,-6 7 4-16,13-12 9 0,-13 12-9 16,8-8 0-16,-8 8 0 0,0 0 3 0,10-7-1 15,-10 7 8-15,0 0-7 0,0 0 8 0,9 4-8 16,-9-4 7-16,0 0-8 0,12 9 9 0,-12-9-7 16,8 6 8-16,-8-6-11 0,15 9 12 15,-15-9-9-15,14 6 11 0,-14-6-9 0,13 5 17 16,-13-5-7-16,0 0 16 0,18 2 9 0,-18-2 12 15,0 0-8-15,19-2-6 0,-19 2-2 16,12-8-4-16,-12 8-6 0,13-10-2 0,-13 10 8 16,10-17-1-16,-4 7 2 0,-2 0 3 0,3-3-4 15,-3-2 0-15,0 0 13 0,0-1 8 16,0-3 24-16,0 0 6 0,-2-1 16 0,3 0 5 16,-3 0 2-16,0-2 21 0,0 5-4 0,0 0 11 15,-2 1 2-15,2 2 52 0,-2 14 15 0,2-24-27 16,-2 24-30-16,0-21-32 0,0 21-24 15,2-15-24-15,-2 15-15 0,0 0-26 0,0-13-10 16,0 13-7-16,0 0-1 0,0 0 5 0,0 0-8 16,0 0 4-16,0 21-2 0,0-21 4 0,-2 28 1 15,2-11-4-15,0 4 0 0,-4-1 0 16,4 5 2-16,-2 2 1 0,0 1-2 0,0 2-1 16,0 0-7-16,-1 0 13 0,-1-2 1 0,0 0-4 15,0 0-3-15,0-1 4 0,0-5-6 16,0-2 3-16,0-1-2 0,1-3 6 0,1-1 6 15,0 0 4-15,0-3 2 0,2-12 8 0,-4 21-9 16,4-21 10-16,-2 13-16 0,2-13-8 0,0 0-19 16,0 0-15-16,0 0-14 0,0 0-5 0,0 0-22 15,0-19-8-15,2 4-26 0,2-3-3 16,-2-1-6-16,5-5-2 0,-1-2 9 0,0-1 16 16,0 1 17-16,4 0 13 0,-1 2 4 15,1 1 12-15,0-2 4 0,3 3 11 0,1 2-2 16,1 1 5-16,1 1 3 0,1 2 5 0,-1 2-2 15,3 1 2-15,-2 3 2 0,-1 5 1 16,1-1 7-16,-1 2 20 0,1 4 27 0,-3 0 22 16,1 3 14-16,-3 0 31 0,-2 1 31 0,-1 1 38 15,-9-5 24-15,14 15 23 0,-14-15-2 0,4 20 22 16,-4-20-44-16,-4 25-21 0,-2-13-40 16,-2 3-5-16,-1 0-45 0,-1-1 5 0,-2 0-42 15,1-1 15-15,-1-1-40 0,-1-1-34 0,1 0-121 16,-2 0-87-16,-1-3-86 0,3 3-70 0,-5-2-75 15,3-1-98-15,1 0-26 0,-1-2 114 16,1 1-16-16,1 0-47 0,0-1-57 0,1 3-550 16,-1-2-771-16</inkml:trace>
  <inkml:trace contextRef="#ctx0" brushRef="#br1" timeOffset="156810.29">17126 7619 429 0,'-21'8'814'0,"5"-4"-170"15,-1 3-144-15,3-3-85 0,1-1-49 0,13-3-28 16,-20 6-13-16,20-6-55 0,-13 3-45 0,13-3-21 16,0 0-18-16,9-10-21 0,5 4-23 15,7-5-8-15,12 0-12 0,10-4-8 0,7 0-17 0,24-7-2 16,3 3-22-16,-3-2 17 0,-8 4-20 15,-10 4-5-15,0-1-24 0,2-1 3 0,-2 3-11 16,-1-1-1-16,-3 0-11 0,0-1-1 0,-7 2-3 16,-1 1-6-16,-7 3-1 0,-4-1-1 15,-6 3-6-15,-2-1-50 0,-5 1-40 0,-1 1-57 16,-2 2-55-16,-3-2-20 0,0 3-57 0,-3-1-28 16,-11 3-26-16,14-2-40 0,-14 2-53 15,0 0-24-15,0 0-49 0,-4 15-375 0,-4-6-500 16</inkml:trace>
  <inkml:trace contextRef="#ctx0" brushRef="#br1" timeOffset="167932.82">17537 3915 83 0,'0'0'511'15,"0"0"-108"-15,0 0-31 0,-12 5-15 0,12-5 12 16,0 0-19-16,0 0 16 0,0 0 11 0,0 0 10 16,0 0-6-16,0 0-11 0,-6 6-36 0,6-6-11 15,0 0-62-15,0 0-23 0,0 0-54 16,0 0 104-16,12-7 5 0,1 0-1 0,3-2-10 16,9-7-23-16,10-9-18 0,6-2-42 0,19-10 3 15,2-5-35-15,0 0 5 0,3 2-42 16,-3-2-130-16,-3 4 0 0,-9 8 0 0,-11 4 0 15,-1 1 0-15,-3 4 0 0,-8 3 0 0,-3 3 0 16,-5 2 0-16,-2 3 0 0,-3 2 0 16,-2-1 0-16,1 2 0 0,-5 0 0 0,2 1 0 15,-1 0 0-15,-9 6 0 0,12-9-110 0,-12 9-246 16,8-6-52-16,-8 6-44 0,0 0-99 0,0 0-59 16,0 0 151-16,0 0-6 0,0 0-32 15,0 0-58-15,0 0-41 0,-10 13-383 0,2-5-634 16</inkml:trace>
  <inkml:trace contextRef="#ctx0" brushRef="#br1" timeOffset="169485.48">17769 3636 274 0,'0'0'588'16,"0"0"-146"-16,6-11-97 0,-6 11-49 15,0 0-31-15,4-10 2 0,-4 10 1 0,0 0-10 16,0 0-2-16,0 0-24 0,0 0-26 0,0 0-36 15,-6-10-27-15,-4 15-12 0,-1 4 6 16,-7 4 7-16,-5 6-8 0,-4 3 3 0,-4 3-14 16,-2 0-20-16,2 1-7 0,4-5-24 0,5-3-8 15,3-3-16-15,2-1-8 0,7-3-17 0,0 1-1 16,1-2-6-16,5 0-6 0,4-10 2 0,2 17 4 16,-2-17-12-16,13 15 5 0,-1-10 0 15,3-2 1-15,-1-1-6 0,5-1 1 0,-1-2-31 16,3 1-67-16,2-2-71 0,-3-1-54 0,1 0-45 15,2 1-54-15,0-2-42 0,-1 3-73 16,1-1-55-16,-2 1-62 0,-1-1-250 0,1 2-399 16</inkml:trace>
  <inkml:trace contextRef="#ctx0" brushRef="#br1" timeOffset="197903.41">20632 6825 2 0,'0'0'457'0,"12"-7"-121"0,-12 7-54 0,0 0-38 16,0 0-38-16,0 0 13 0,0 0-26 0,11-4 18 16,-11 4-34-16,0 0 14 0,0 0-19 0,0 0 9 15,0 0-15-15,0 0-8 0,0 0-8 16,0 0-24-16,0 0 0 0,0 0-20 0,0 0 13 15,0 0 6-15,0 0 24 0,-9 18 22 0,3-7 8 16,-6 0 1-16,-1 5 1 0,-3 3-11 16,-3 3 14-16,-3 2-16 0,-5 4 31 0,0 2 0 15,-6 1 74-15,0 2 2 0,-3 2-17 0,-17 11-36 16,1 3 6-16,-4-1-49 0,0-2-19 0,-1 2-3 16,1 1-19-16,2-4-9 0,2 0 7 15,9-10-35-15,6-4 9 0,-1 1-40 0,3-1-42 16,0-1-28-16,2-3 0 0,2 2 0 0,6-9 0 15,3 0 0-15,5-4 0 0,1-2 0 16,3-4 0-16,1 2 0 0,1-5 0 0,1 1-51 16,4-1-309-16,6-7-92 0,-8 10-119 0,8-10-95 15,0 0 56-15,0 0 90 0,0 0-52 0,14 3-47 16,-14-3-577-16,21-5-838 0</inkml:trace>
  <inkml:trace contextRef="#ctx0" brushRef="#br1" timeOffset="198556.23">20586 6745 400 0,'0'0'398'0,"0"0"-107"16,0 0-30-16,-14 3-50 0,14-3 9 0,0 0 18 15,0 0-24-15,0 0 1 0,8 8-26 16,-8-8 2-16,21 8-18 0,-5-1-3 0,5-2 3 16,6 3-12-16,8 2 3 0,6 1-21 0,5 2 1 15,2 2-14-15,3 0-14 0,22 11-4 0,-1-1-4 16,2 2-7-16,1 3-4 0,3 1 1 16,1 1-7-16,1 0-10 0,-1 2-11 0,0 2-6 15,-5-4-3-15,-2 2-7 0,-6-4-7 0,-12-3 3 16,-10-6-2-16,-5-1 6 0,-4-3-11 15,-6-2 0-15,-4-3-11 0,-2-1 3 0,-5-2-11 16,-1 0 15-16,-1-1 24 0,-3-3 68 0,-1 2 10 16,-2-2 35-16,1-2-64 0,-11-3 14 15,16 8-58-15,-16-8 7 0,0 0-97 0,13 3-64 0,-13-3-124 16,0 0-145-16,0 0 2 0,0 0-8 16,0 0-42-16,0 0-46 0,0 0-69 0,-23 1-37 15,8-1-424-15,-1 3-636 0</inkml:trace>
  <inkml:trace contextRef="#ctx0" brushRef="#br1" timeOffset="199307.29">19784 7775 214 0,'0'0'340'16,"0"0"-60"-16,0 0-11 0,2-13-42 0,-2 13 27 15,0 0 7-15,0 0-14 0,7-11-8 16,-7 11-19-16,0 0-2 0,0 0-14 0,0 0-12 16,0 0-4-16,4-12-27 0,-4 12-12 15,0 0-33-15,0 0 5 0,-17 5-15 0,5-1-1 16,2 2 11-16,-5 2 4 0,-1 0-11 0,-3 3 0 15,0 0-12-15,1-1-18 0,-1 0-11 16,5 1-16-16,-1 0-14 0,3-3-8 0,-1 2-8 16,3-2-2-16,0 1-11 0,1-2-22 0,3 1 26 15,6-8-1-15,-8 18-1 0,8-18-10 0,-4 17 4 16,4-17 3-16,0 16-5 0,0-16 5 16,2 21-8-16,-2-21 13 0,0 22 25 0,0-22 16 15,0 25 19-15,-2-13 0 0,2 1-1 0,-2 1-13 16,0 0 1-16,-2 1 12 0,1 0 7 0,-1 0-13 15,0-1 11-15,0-1-22 0,2 2-8 16,0-3-11-16,0 1-4 0,2-13-13 0,-4 24-2 16,4-24-13-16,2 21-3 0,-2-21-36 0,6 20-37 15,0-12-20-15,5-1-40 0,1-2-8 0,0-2-49 16,5-1-50-16,2-2-21 0,1 0-42 16,3-3-52-16,6 0-67 0,4-3-37 0,2-3-42 15,2 0-370-15,9 0-501 0</inkml:trace>
  <inkml:trace contextRef="#ctx0" brushRef="#br1" timeOffset="200193.69">21899 7521 315 0,'0'0'529'16,"-10"-9"-85"-16,10 9-51 0,-13-9-10 15,13 9-41-15,-10-6-30 0,10 6-24 0,-8-6-38 16,8 6-17-16,0 0-54 0,-11-7-32 16,11 7-37-16,0 0-21 0,0 0-28 0,0 0-1 15,0 0-21-15,7-14-3 0,-7 14-11 0,18-5 3 16,-18 5-17-16,23-4 10 0,-9 3-14 16,3-1 9-16,-1-1-12 0,3 1 8 0,0-1-14 0,-1 1 17 15,1-1-17-15,0 1 10 0,-1 1-12 16,-1-1 8-16,-3 0-4 0,-1-1 14 0,-13 3 0 15,22 0 8-15,-22 0-5 0,17-2 6 0,-17 2-14 16,0 0 24-16,16 5 28 0,-16-5 5 16,0 0 2-16,9 12-4 0,-9-12-5 0,4 14-5 15,-4-14-1-15,2 21-10 0,-2-21-5 0,2 22-4 16,-2-8 30-16,2 1 4 0,-2 0-16 16,2 1-3-16,-2 1-3 0,2 0 16 0,2 1 7 15,-2 2-1-15,0-1-3 0,0-1-3 0,0 0 19 16,1-2 44-16,-3 3 11 0,2-3 10 0,-2-2 22 15,2 0 30-15,-2-14 22 0,0 23 49 16,0-23 25-16,-4 21-24 0,4-21-18 0,-7 18-41 16,7-18-20-16,-14 13-191 0,14-13 0 0,-19 11 0 15,9-8 0-15,-2 0 0 0,12-3 0 0,-25 3 0 16,25-3 0-16,-27-1 0 0,14-1 0 16,-1 2-465-16,0-2-152 0,-1 0-111 0,1 0-20 15,1 0 168-15,-1 2-31 0,-1 0-33 16,1 0-561-16,1 0-848 0</inkml:trace>
  <inkml:trace contextRef="#ctx0" brushRef="#br1" timeOffset="201878.87">19937 8177 394 0,'0'0'319'0,"0"0"0"16,0 0-26-16,0 0-1 0,0 0 0 0,0 0-29 15,-14 0-12-15,14 0-20 0,0 0-7 16,0 0-5-16,0 0-13 0,0 0-1 0,0 0 4 15,0 0 6-15,0 0-14 0,0 0-7 0,0 0-19 16,-12 0-15-16,12 0-32 0,0 0-12 0,0 0-6 16,0 0-5-16,10-7 1 0,-10 7-11 0,16-8-10 15,-5 4-11-15,1-1 3 0,1 1-28 16,-1 0 11-16,0-1-10 0,-1 1 24 0,1-1-36 16,0 2 20-16,-1-1-32 0,-11 4 18 0,20-7-28 15,-20 7 19-15,15-5-23 0,-15 5 22 16,12-3-29-16,-12 3 24 0,0 0-30 0,13-5 22 15,-13 5-38-15,0 0-46 0,0 0-106 0,10-4-95 16,-10 4-33-16,0 0-67 0,0 0-62 16,0 0-92-16,0 0-98 0,12-3-445 0,-12 3-712 15</inkml:trace>
  <inkml:trace contextRef="#ctx0" brushRef="#br1" timeOffset="202246.17">20541 8102 560 0,'-10'-5'482'15,"10"5"-48"-15,0 0-51 0,0 0-19 16,0 0-36-16,0 0-32 0,0 0-15 0,0 0-38 16,0 0-17-16,0 0-30 0,0 0-29 15,0 0-19-15,0 0 6 0,0 0 6 0,0 0 6 16,0 0-1-16,0 0-9 0,12-7 2 0,-12 7-20 16,15-3 10-16,-15 3-26 0,16-7 16 15,-16 7-24-15,17-8 43 0,-17 8-63 0,16-5 10 0,-16 5-50 16,15-7 19-16,-15 7-52 0,12-3 3 15,-12 3-115-15,0 0-89 0,14-5-157 0,-14 5 42 16,0 0-44-16,15-3-56 0,-15 3-40 0,0 0-74 16,16-4-34-16,-16 4-436 0,0 0-632 15</inkml:trace>
  <inkml:trace contextRef="#ctx0" brushRef="#br1" timeOffset="202512.2">21029 8033 299 0,'0'0'515'0,"0"0"-103"0,0 0-62 0,0 0-24 16,0 0-31-16,0 0-32 0,0 0-27 0,0 0-27 16,14-5-29-16,-14 5-25 0,0 0-23 15,15-5-19-15,-15 5-14 0,10-1-22 0,-10 1-9 16,15-4-23-16,-15 4-4 0,10-3-14 15,-10 3 5-15,14-4-15 0,-14 4-17 0,19-3-42 16,-19 3-50-16,19-1-59 0,-19 1-50 0,24-3-52 16,-24 3-62-16,25 0-28 0,-10 0-93 15,-1 0-218-15,-1 0-210 0</inkml:trace>
  <inkml:trace contextRef="#ctx0" brushRef="#br1" timeOffset="202660.16">21479 8029 93 0,'15'-3'619'16,"-15"3"-172"-16,0 0-67 0,0 0-74 16,14-3-24-16,-14 3-56 0,0 0-63 0,13-5-13 15,-13 5-50-15,12-5-5 0,-12 5-64 0,19-6-34 16,-19 6-76-16,18-4-83 0,-18 4-56 0,19-5-83 16,-19 5-376-16,19-5-235 0</inkml:trace>
  <inkml:trace contextRef="#ctx0" brushRef="#br1" timeOffset="202809.13">21821 8015 400 0,'0'0'606'0,"0"0"-156"15,14 3-34-15,-14-3-51 0,0 0-24 0,0 0-62 16,17-3-53-16,-17 3-47 0,0 0-33 0,14-4-51 16,-14 4-74-16,14-1-84 0,-14 1-107 15,15-2-77-15,-15 2-111 0,16-1-484 0,-16 1-462 16</inkml:trace>
  <inkml:trace contextRef="#ctx0" brushRef="#br1" timeOffset="-214660.65">15541 12459 557 0,'4'-12'486'0,"-4"12"-92"0,6-20-46 16,-6 20-32-16,6-22-45 0,-2 10-10 0,-2-1 5 16,0 1-4-16,-2 12 2 0,2-23-10 0,-2 23-11 15,-2-22-19-15,2 22-12 0,-2-18-23 16,2 18-17-16,-6-14-12 0,6 14-22 0,-8-14-18 15,8 14-12-15,-15-11-8 0,15 11 1 0,-18-7 0 16,18 7-1-16,-23-4 21 0,23 4 5 16,-27 4-9-16,13 0-10 0,-1-1 1 0,-1 4-32 15,-1 2 37-15,-1 1-27 0,1 3 38 0,-2 4-30 16,-1 3 21-16,1 2-33 0,1 0 20 0,1 4-25 16,0-2 2-16,3 5-9 0,4-5-13 15,-1-2-2-15,3 5-8 0,2-5-4 0,0 1 0 16,4 2 10-16,2-6 0 0,2 3-4 0,2-4-4 15,0 2-7-15,4-2-3 0,3-1-3 0,3-2 28 16,0 2 17-16,7-5 3 0,0-2 11 0,4-2-27 16,2-3-39-16,-1 0-25 0,3-3 0 15,0-4 0-15,4-4 0 0,0 0 0 0,3-5 0 0,5-2 0 16,-4-5 0-16,2-1 0 0,-3-2 0 16,-5-2 0-16,0-4 0 0,-7 1 0 0,-3 0 0 15,-2-2 0-15,-3-2 0 0,-3 0 0 16,-3 4 0-16,-4-1 0 0,0 2 0 0,-4 3 0 15,-2 1 0-15,-4 0 0 0,0 3 0 0,-2-2 0 16,-2 5 0-16,-5 0 0 0,-1 0 0 0,-1 3 0 16,-1 0 0-16,-5 1 0 0,2 4 0 0,1-1 0 15,1 2 0-15,1 0 0 0,-1 1 0 16,3 4 0-16,-3-6 0 0,5 6 0 0,-1-2 0 16,13 3 0-16,-24-1 0 0,24 1 0 0,-19-2-526 15,19 2-159-15,-14 0-42 0,14 0 34 16,-13 2 149-16,13-2 20 0,-14 5 13 0,14-5-49 15,-9 14 12-15,9-14-350 0,-4 16-537 0</inkml:trace>
  <inkml:trace contextRef="#ctx0" brushRef="#br1" timeOffset="-211099.29">16572 11611 88 0,'0'0'148'16,"-10"8"-36"-16,10-8-64 0,0 0 4 0,0 0-36 16,0 0 23-16,14 7-33 0,1-7 21 0,1 2-30 15,5 0 15-15,6 2-33 0,0 2 12 16,2-1-62-16,4 6-70 0,-2-1 38 0</inkml:trace>
  <inkml:trace contextRef="#ctx0" brushRef="#br1" timeOffset="-190581.96">17475 4750 145 0,'0'0'618'0,"0"0"-133"16,0 0-40-16,0 0-40 0,-10-5-30 15,10 5 10-15,0 0 30 0,0 0 7 0,0 0-18 16,0 0-30-16,0 0-14 0,0 0-20 0,0 0-28 15,0 0 41-15,0 0 31 0,-10-3 6 16,10 3-47-16,0 0 25 0,10-11-26 0,0 5-7 16,5-6-144-16,4-1-191 0,5-5 0 0,7-6 0 15,4 0 0-15,5-4 0 0,-1-1 0 16,21-11 0-16,-2 3 0 0,-9 5 0 0,-7 6 0 16,-1-1 0-16,0 4 0 0,-1-1 0 0,-5 4 0 15,-6 3 0-15,-4 0 0 0,-5 6 0 0,-1-1 0 16,-5 4 0-16,-1-1 0 0,-1 2 0 15,-1 1 0-15,-1 1 0 0,-10 5 0 0,16-10 0 16,-16 10 0-16,13-7 0 0,-13 7 0 0,0 0 0 16,0 0 0-16,8-7 0 0,-8 7 0 0,0 0 0 15,0 0-534-15,-16 7-321 0,7-1-11 16,-1 2 166-16,-2-1 50 0,-3 2-34 0,1 1-557 16,-5 2-880-16</inkml:trace>
  <inkml:trace contextRef="#ctx0" brushRef="#br1" timeOffset="-190230.7">17672 4441 538 0,'0'0'536'0,"0"0"-111"15,0 0-37-15,-4-11-40 0,4 11-20 0,0 0 0 16,0 0-9-16,0 0-4 0,0 0-9 16,-9-7-13-16,9 7 2 0,-12 14 2 0,2-2 0 15,-5 4 0-15,-1 6 1 0,-7 6 84 0,-2 4 60 16,-2 1-41-16,0 1-23 0,3 1-24 16,-1-3-41-16,6-8-53 0,1-1-207 0,5-4-53 15,3-1 0-15,2-1 0 0,3-4 0 0,3-1 0 16,2-12 0-16,7 23 0 0,1-17 0 0,4-2 0 15,3 1 0-15,3-5 0 0,1-2 0 16,2 0 0-16,3-3 0 0,1-1 0 0,0-2-91 16,0 1-578-16,-2-1-133 0,-1 1-31 0,-1 2 164 15,-2-2-49-15,-3 4-680 0,-1-2-1073 16</inkml:trace>
  <inkml:trace contextRef="#ctx0" brushRef="#br1" timeOffset="-168353.72">14997 5779 370 0,'0'0'480'0,"-12"5"-73"16,12-5-29-16,0 0-51 0,0 0-29 15,-13 4-44-15,13-4-18 0,0 0-11 0,0 0-25 16,0 0-30-16,0 0-27 0,0 0-5 0,0 0 0 16,10-9 2-16,5 1-4 0,4 1 0 0,3-3-9 15,7-3-7-15,8-4-10 0,5-1-15 16,1-3-8-16,7 1-5 0,16-10-3 0,2 0-11 16,-12 6-1-16,-8 1-8 0,-3 1 2 0,0 2-16 15,-3 0 1-15,-5 3-15 0,-8 4 4 0,-6 2-5 16,-3 1-1-16,-1 1-7 0,-5 3 4 15,1-1-11-15,-3 1 7 0,-1 1-10 0,-1-2-1 16,-10 7-8-16,17-7 3 0,-17 7-14 16,10-4-56-16,-10 4-77 0,0 0-71 0,0 0-65 0,0 0-65 15,0 0-20-15,0 0-75 0,-6 16-58 16,-5-7-481-16,1 1-634 0</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7T03:27:17.812"/>
    </inkml:context>
    <inkml:brush xml:id="br0">
      <inkml:brushProperty name="width" value="0.05292" units="cm"/>
      <inkml:brushProperty name="height" value="0.05292" units="cm"/>
      <inkml:brushProperty name="color" value="#FF0000"/>
    </inkml:brush>
  </inkml:definitions>
  <inkml:trace contextRef="#ctx0" brushRef="#br0">5573 6313 269 0,'0'0'329'0,"-10"8"-72"15,10-8 14-15,-9 9-33 0,9-9-8 0,-8 8-6 16,8-8-8-16,-10 9-9 0,10-9-3 0,-9 8-3 15,9-8-7-15,0 0-1 0,-8 7-2 16,8-7-4-16,0 0 26 0,0 0 7 0,0 0 2 16,0 0-29-16,0 0-44 0,-10-4-27 0,10 4-29 15,4-26-18-15,2 7-17 0,-2-4-9 0,5-2-10 16,-1-6 0-16,4-3 1 0,1 2-3 16,-1-3-3-16,3-5-2 0,1 0-5 0,-1-1-1 15,1 1-1-15,1 1-7 0,3-3-1 0,-5 1-1 16,1 5-2-16,-1 4 0 0,-1 4 2 0,-3 4 4 15,1 1 4-15,-4 4 13 0,1 4-1 0,-3 0 7 16,2 2-11-16,-4 1 3 0,4 2-16 16,-8 10 0-16,7-18-13 0,-7 18 2 0,6-12-13 15,-6 12 7-15,0 0-12 0,0 0 13 0,14 1-1 16,-14-1 18-16,6 23-3 0,1-8 8 16,-3 3-8-16,2 5 1 0,0 3 0 0,0-1 3 15,1 3 13-15,-1-1-18 0,2 2 16 16,0 2-16-16,-1-1 14 0,3-5-20 0,-6 2 16 15,4 0-22-15,-1-5 22 0,1 4-25 0,-4-3 18 16,2-4-21-16,0-3 22 0,1 2-22 0,-5-3 18 16,0 0-13-16,2-1 18 0,0-2-19 0,-4-12 41 15,4 20 11-15,-4-20 74 0,2 15-22 0,-2-15 8 16,0 0-53-16,-6 11 21 0,6-11-49 16,-12 2 23-16,12-2-45 0,-27-7 31 0,12 1-40 15,-3-2 29-15,-5 1-36 0,-2-5 32 16,-6 0-38-16,0 1 3 0,-2-3-2 0,-2 1 33 15,-4-1-40-15,5 1 39 0,-3 0-37 0,4 0 34 16,0 3-36-16,2-1 35 0,4 3-25 16,2-1 34-16,5 1 28 0,-1 2 14 0,5 0-2 0,1 0-15 15,3 2-16-15,-1-1-20 0,3 0-9 16,10 5-12-16,-10-9 5 0,10 9-1 0,8-13 0 16,2 5-1-16,5 1-3 0,7-5 9 0,9 0-5 15,11-3 6-15,3 0-4 0,3-1 4 16,3 1 1-16,3 1-6 0,2-1 23 0,0 4-26 15,0-3 29-15,-3 1-34 0,1 1 30 0,-4 0-32 16,-3 2 31-16,1 0-28 0,-13 3-2 16,-6 1-3-16,-2 2 1 0,-7-1-3 0,1 2 6 15,-2 0-2-15,-5 1 5 0,3 0 10 0,-17 2-6 16,22 0 13-16,-22 0 16 0,7 7 28 16,-7-7 28-16,-7 21-9 0,-5-4 29 0,-9 8-33 15,-8 3 20-15,-8 5 2 0,-17 14-15 0,-5-1-6 16,-1 0 1-16,-4 2-10 0,-1 1-6 15,1-1 12-15,0-2-10 0,0-1-8 0,4-3 3 0,13-9-47 16,7-6-7-16,3-3 0 0,4-1 0 16,8-6 0-16,3-3 0 0,3-1 0 0,5-4 0 15,-1 0 0-15,3-2 0 0,1 1 0 16,1-4 0-16,2 4 0 0,8-8 0 0,-15 7-288 16,15-7-55-16,-10 7-108 0,10-7-103 0,0 0-124 15,-8 5 96-15,8-5 4 0,0 0-86 16,0 0-624-16,0 0-937 0</inkml:trace>
  <inkml:trace contextRef="#ctx0" brushRef="#br0" timeOffset="10932.73">20061 6513 389 0,'7'-19'375'16,"-3"3"-73"-16,2-2-68 0,-2 5-27 0,2-2-27 16,-2 0-11-16,3 2-1 0,-1 0-13 15,-2-1-2-15,2 3 1 0,-2 2-8 0,-4 9-8 16,9-19-8-16,-9 19-25 0,8-13-4 0,-8 13-18 15,0 0 3-15,8-6 10 0,-8 6-2 16,0 0 12-16,8 15-7 0,-4-2 9 0,-1 4-5 16,-1 4-6-16,-2 3-9 0,-2 6-1 0,-1 6-6 15,-1 4 1-15,-2 1-9 0,2-2-5 16,-4 3-6-16,2 0-8 0,-1-5-5 0,1 4-8 16,0-3-3-16,2-1-5 0,-2-2-1 0,1-6-11 15,1-1 1-15,0-2-5 0,2-5-7 0,0-2 3 16,0-1-1-16,0 0-3 0,2-3 5 0,2-3 11 15,2 0 7-15,2-1-4 0,3-4 1 16,5 1-2-16,3-6-3 0,5 1-2 0,11-3-9 16,9-3 1-16,14-2-2 0,6-3-4 0,31-3 8 15,2 1-6-15,4-1 3 0,0-1-5 16,2 4 4-16,3 0 1 0,-5 2-4 0,2 0-3 16,-4 3 2-16,-4 0-5 0,-16 2 6 0,-13 1-12 15,-2 0 6-15,-2 1-4 0,-2-1 5 0,-4 2-8 16,-1-1 5-16,-9 0-4 0,-3 2 3 15,-4-3 3-15,-4 3-6 0,0-3 6 0,-4 1-3 16,-6-1 4-16,2 0 4 0,-4-1 8 0,-1-2 35 16,-1 3 9-16,0-4 4 0,-3 1 2 15,1-2 1-15,-1-2-3 0,-1 0 4 0,-1-4 23 16,1 0-2-16,-3 2-5 0,-2-5-10 0,3 0-15 16,-5-2-40-16,2-3 30 0,1-3-41 15,-3 2 31-15,-2-5-35 0,0 1 31 0,3-3-42 16,-5-1 30-16,2-1-2 0,0 0-9 0,-2 0 2 15,0-1-10-15,0 1 3 0,1 1-2 16,-1 0 13-16,0 2-11 0,0 0 10 0,-2 5-17 16,2 0 15-16,-2-1-19 0,0 3 17 0,3 2-15 15,-3 0 14-15,-2 0-12 0,2 2 15 0,0 3-11 16,-2 12 10-16,2-23-10 0,-2 23 12 0,2-18-14 16,-2 18 8-16,0-13-13 0,0 13 10 15,0 0-9-15,2-15 14 0,-2 15-7 0,0 0 23 16,0 0-15-16,-4-15-14 0,4 15 16 0,-11-8-13 15,1 2 6-15,-4 3-6 0,-3-1 2 16,-10 0 1-16,-4-1 1 0,-8 1-2 0,-15-2-1 16,-6 1 1-16,-31-2 1 0,-2 0-5 0,-4 0 6 15,-4-1-37-15,2 3 44 0,-1-1-29 0,3 1 48 16,0 1-26-16,2 2 44 0,16 0-35 16,11 0 30-16,2 2-40 0,2 0 32 0,2 2-36 15,2 0 26-15,4 0-33 0,5-1 32 0,7 3-38 16,3 0 33-16,2 0-46 0,1 2-12 15,1-1-102-15,8 1-57 0,2-1-105 0,2 1-92 16,5-2 52-16,1 0-25 0,3 1-50 0,-1-1-37 16,7 1-32-16,-1 1-31 0,11-6-463 15,-8 10-634-15</inkml:trace>
  <inkml:trace contextRef="#ctx0" brushRef="#br0" timeOffset="11615.51">22699 6395 388 0,'0'0'484'0,"10"-6"-117"0,-10 6-63 16,0 0-83-16,0 0-41 0,0 0-9 0,0 0 7 15,11 6 23-15,-11-6-23 0,0 0 4 0,2 22-34 16,-2-22 5-16,-4 23-46 0,2-8 7 15,0 0-35-15,-3 1 5 0,1 1-16 0,2 0-9 16,-4 3-10-16,2-2-10 0,0 1-8 0,-2-1-26 16,1-1 19-16,1 1-23 0,-2-1 15 0,2 0-19 15,0-2 5-15,-2 2-53 0,1-2-15 0,1-2-59 16,0 1-11-16,0-3-35 0,0 0-13 16,4-11-10-16,-4 16-58 0,4-16-28 0,0 0-59 15,0 0-306-15,0 0-202 0</inkml:trace>
  <inkml:trace contextRef="#ctx0" brushRef="#br0" timeOffset="12032.77">22724 6473 406 0,'0'-17'459'15,"2"2"-77"-15,-2 0-50 0,0 0-26 0,0 15-24 16,2-24-53-16,-2 24-44 0,4-25-35 0,0 13-32 16,2-1-19-16,3 1-25 0,-1 0-11 0,4 1-15 15,3-1-9-15,3 2-11 0,3 0-4 16,2 0-4-16,0 3-6 0,1-1-9 0,3 5-7 15,2-1 11-15,-2 2-11 0,4 1 8 0,0 0-13 16,0 0 3-16,0 1-12 0,-2 0 13 0,0 1-12 16,-4-1 13-16,-2 1-16 0,-3 0 15 15,-1-1-19-15,-5 2 15 0,1-2-21 0,-3 4 24 16,-12-4-15-16,15 11 24 0,-15-11-6 0,6 21 18 16,-6-21 12-16,-2 30 16 0,-2-12 3 0,0 4 11 15,-3 4 7-15,3 0 8 0,0 4 33 0,2 0-17 16,0 4 25-16,0 2-26 0,4 2-6 0,2 3-13 15,0-3-13-15,0 1-2 0,0-3-15 0,1-5-11 16,-3-1-3-16,0-3 1 0,-2-2 7 16,0-2 14-16,-6-2 17 0,-1 0 11 0,-3-2-2 15,-7-1-1-15,-1-1-8 0,-9-2 7 0,-4 0-22 16,-2-5 15-16,-4 1-19 0,-1-4 4 0,-9-1-19 16,-3 0 7-16,-1-3-19 0,5-2 11 15,-8-1-21-15,1-3 5 0,-1 2-34 0,2-3-39 16,3-3-59-16,1 0-82 0,9 2-45 0,4-2-78 15,0 0-39-15,8-2-104 0,2 2-577 16,6-3-696-16</inkml:trace>
  <inkml:trace contextRef="#ctx0" brushRef="#br0" timeOffset="16108.85">20710 6664 438 0,'-8'-19'410'0,"8"19"-78"0,-8-12-72 0,8 12-33 16,-10-11-36-16,10 11-33 0,-17-4-23 0,17 4-21 15,-16 0-9-15,16 0-18 0,-21 7-5 16,8 1-21-16,3 0 0 0,0 2-21 0,-1 2-5 15,1 0-10-15,2 2-1 0,0 1-4 0,-1 0-5 16,5-1-10-16,2 1 8 0,0 0-13 16,2-2 16-16,2 2-19 0,2-3 18 0,0 1-18 15,5-4 21-15,1 1-21 0,0-2 19 0,3-3-21 16,-1-2 23-16,3-1-20 0,1-2 20 16,-1-1-22-16,-1-3 14 0,1 0-14 0,1-3 18 15,-4-1-20-15,3-3 19 0,-3-1-4 0,1 0 0 16,-3-3 0-16,0-1 0 0,-1-1-2 0,-3 1 0 15,0-2 0-15,-2 3-7 0,0 0 27 16,-2 0-18-16,0 2 17 0,-2 13-15 0,-2-24 12 16,2 24-21-16,-6-23 14 0,6 23-19 0,-10-15 16 15,10 15-20-15,-15-10 18 0,15 10-19 16,-12-5 17-16,12 5-2 0,0 0-1 0,-19 2 1 16,19-2-4-16,-10 5 1 0,10-5-2 0,0 0 1 15,-14 6 0-15,14-6 3 0,0 0-2 16,-9 5 3-16,9-5 0 0,0 0 4 0,0 0-1 15,0 0-3-15,0 0 2 0,-16-3-2 0,16 3 0 16,-11-12-1-16,3 5 7 0,2-4-11 0,-4-1 24 16,1-3-13-16,-1 0 17 0,0 0-20 0,1 4 13 15,-1-4-17-15,2 4 12 0,-2-1-23 16,1 3 17-16,1 0-72 0,2 2-46 0,6 7-55 16,-15-6-32-16,15 6-35 0,-10 6-100 0,10-6-405 15,-6 13-314-15</inkml:trace>
  <inkml:trace contextRef="#ctx0" brushRef="#br0" timeOffset="16656.52">21225 6579 553 0,'0'0'423'0,"0"0"-83"0,2-14-79 16,-2 14-39-16,0 0-49 0,0 0-23 0,0 0-40 16,0 0-1-16,0 0-38 0,0 0 2 0,-16 5-13 15,16-5-13-15,-9 18-11 0,5-9-4 0,-2 3-4 16,4 0-7-16,0 1-2 0,0 0-2 16,2 0-7-16,0-13-9 0,0 25 11 0,4-13-17 15,-2 0 21-15,4 0-10 0,-2-3 14 0,3 0-13 16,-1-2 24-16,4 0-8 0,-10-7 27 0,17 5-12 15,-17-5 20-15,20 0 2 0,-20 0-3 16,17-8-9-16,-9 1-7 0,-2-2-3 0,3-2 5 16,-5-3-12-16,0-1-7 0,-2-2-1 0,0 0 0 15,0-1-7-15,-2 1 19 0,-2 1-20 16,0 2 18-16,-2-2-20 0,2 2 17 0,-2 3-24 16,-3 0 12-16,3 0-23 0,-2 3 18 0,6 8-16 15,-10-15 12-15,10 15-21 0,-13-5 18 16,13 5-17-16,-12 1 19 0,12-1-2 0,-12 13-3 15,12-13 1-15,-11 17 1 0,11-17-2 0,-8 21 2 16,8-21-4-16,-4 19 6 0,4-19-8 0,-2 16 3 16,2-16-2-16,0 0 8 0,-2 16 2 15,2-16 1-15,0 0-3 0,0 0 5 0,0 0-8 16,0 0 0-16,-9-8-3 0,9 8 1 0,-12-20-10 16,6 10-12-16,-2-3 21 0,-1 0-17 15,-1 2 22-15,2-1-24 0,-3 1 22 0,3 2-26 16,-2-1-17-16,1 3-70 0,1-1-31 0,8 8-48 15,-14-5-25-15,14 5-43 0,0 0-81 0,-15 9-401 16,15-9-317-16</inkml:trace>
  <inkml:trace contextRef="#ctx0" brushRef="#br0" timeOffset="17159.62">21614 6636 77 0,'6'-15'536'15,"-6"15"-147"-15,0 0-78 0,2-14-70 0,-2 14-26 16,0 0-45-16,0 0-24 0,0 0-39 0,0 0-3 16,0 0-26-16,0 0 2 0,-14 3-31 0,7 5 12 15,-1 1-10-15,2 1-8 0,0 4-17 0,-3-1 9 16,1 2-19-16,2-1 12 0,0 1-19 15,2 0 15-15,0 0-22 0,-1-1 15 0,5-1-21 16,-2 1 25-16,2-14-13 0,4 24 14 0,-4-24-14 16,9 20 21-16,-1-12-14 0,0-4 22 15,-8-4-24-15,21 5 17 0,-21-5-21 0,25-2 19 16,-15-3-16-16,0-3 17 0,1 1-13 0,-1-5 19 16,-2-3 7-16,-1 0 13 0,-3-3-3 0,0-1 6 15,-4-4-18-15,0 3 18 0,-2-3-18 16,0 1 33-16,-2 1-16 0,-3 1 15 0,1 1-31 15,-2 1 8-15,0 3-27 0,-1 2 10 0,1 0-25 16,-2 1 15-16,1 5-24 0,-1-1 17 16,10 8-23-16,-16-7 23 0,16 7-21 0,-17-1 20 15,17 1-21-15,0 0 18 0,-19 1-20 0,19-1 21 16,0 0-21-16,-14 2 25 0,14-2-14 16,0 0 18-16,0 0-20 0,-12-2 21 0,12 2-24 15,-9-13 6-15,3 3-44 0,0 1-3 0,0-3-47 16,0-1-22-16,-1 3-64 0,1-2-33 0,0 3-60 15,6 9-80-15,-15-14-82 0,15 14-266 16,-16-4-264-16</inkml:trace>
  <inkml:trace contextRef="#ctx0" brushRef="#br0" timeOffset="17826.37">22015 6580 93 0,'0'0'358'0,"0"0"-52"0,0 0-63 16,-8 8-2-16,8-8-40 0,-11 9-21 0,11-9-24 15,-10 13-24-15,4-5-11 0,6-8-23 16,-9 18-23-16,9-18-4 0,-4 19-14 0,4-19 4 15,-2 16-14-15,2-16 8 0,4 18-8 16,-4-18 17-16,11 12-3 0,-11-12 30 0,12 10-13 16,-12-10 12-16,19 1-21 0,-19-1 14 0,18-3-10 15,-18 3-6-15,19-12-2 0,-11 4-2 0,0 0-3 16,-1-3-5-16,-3-3-15 0,0 3 13 16,-2-4-12-16,-2 2 25 0,-2-2-25 0,-2 1 15 15,0 1-30-15,0 0 15 0,-5 4-28 0,-1-1 18 16,0 2-25-16,-3 5 11 0,1-1-19 0,12 4 13 15,-27 0-16-15,12 4 17 0,3 3-18 16,0 0 18-16,-1 3-14 0,3 2 9 0,2-1 0 16,3 2 1-16,1 1-2 0,2-2-4 0,2-12 4 15,4 25-3-15,1-16 3 0,-5-9-2 16,12 15 0-16,-12-15 1 0,14 8 2 0,-14-8 0 16,17-2-4-16,-7-4-8 0,-4 1 10 0,3-5-2 15,-3-2 0-15,-2-1 1 0,0-2-17 0,-2-2 18 16,0-1-17-16,-4 1 16 0,0-2-15 15,-2-2 18-15,0 2-19 0,-2 1 14 0,0 2-15 16,-1 0-9-16,1 3-54 0,-2 1-71 0,2 3-62 16,-3 3-47-16,9 6-76 0,-18-4-94 0,18 4-357 15,-19 6-380-15</inkml:trace>
  <inkml:trace contextRef="#ctx0" brushRef="#br0" timeOffset="37519.99">20438 7766 87 0,'6'-18'600'0,"-6"18"-126"16,2-15-98-16,-2 15-37 0,0 0-79 0,4-12-40 16,-4 12-55-16,0 0-19 0,0 0-47 0,0 0 2 15,4-11-23-15,-4 11 24 0,0 0 7 16,4 20 13-16,-2-4 4 0,0 4-11 0,0 7 9 16,1 7-4-16,-1 7 0 0,-2 4-11 0,2 10 10 15,-2 5 24-15,0 2 4 0,0 3 2 16,-2 4 13-16,2 26 11 0,-2-15-7 0,2-10 31 15,-3 26-30-15,3-15-14 0,-2-12-5 0,0 25 27 16,0-15-23-16,0-14-21 0,-2-1-19 16,0 0-16-16,2-1-19 0,-2-3-18 0,2-4-5 15,-2-1-8-15,1-10-12 0,1-4-3 0,-2 0-6 16,4 0-5-16,-2-8 0 0,0-3-8 0,-2-1 3 16,2-7-3-16,0 1-47 0,0-5-67 0,0 0-80 15,0-3-113-15,0-3-151 0,2-12 47 16,-7 14-38-16,7-14-59 0,0 0-65 0,0 0-114 15,-16-11-313-15,10 2-643 0</inkml:trace>
  <inkml:trace contextRef="#ctx0" brushRef="#br0" timeOffset="37935.33">19567 9306 718 0,'-10'-11'766'0,"0"4"-165"0,3-1-139 15,7 8-102-15,-2-15-61 0,2 15-75 16,21-12-26-16,0 4-52 0,12-2 0 0,14 2 4 0,11-3 11 16,27-2 18-16,8-1-9 0,8 0-10 15,9 2-21-15,6 0-13 0,10 2-25 0,4 5-26 16,81-3-14-16,-48 6-9 0,50 5-12 15,-6 4-5-15,-44-2-11 0,46 5-3 0,-52-3-2 16,-27 1-7-16,2-3-1 0,-3 2-6 0,-5-2-1 16,-7-2-1-16,-7 0 2 0,-11 2 0 15,-20-5-5-15,-15 2 3 0,-2 0 17 0,-6-2-26 0,-9 0 22 16,-5 2-21-16,-3-2 16 0,-6 0-20 16,-6 1 21-16,-2-1-17 0,-5 0 21 0,-1 0-19 15,-3 0 24-15,-1 0-24 0,-15 0 20 0,23-3-23 16,-23 3 19-16,10-4-22 0,-10 4-17 0,0 0-20 15,0 0-44-15,-12-13-46 0,1 9-40 0,-1-2-37 16,-3 2-46-16,-3-1-39 0,-1 1-45 16,-2 1-62-16,-1 0-29 0,-3-1-95 0,0-1-290 15,2 2-428-15</inkml:trace>
  <inkml:trace contextRef="#ctx0" brushRef="#br0" timeOffset="45996.18">20512 9203 174 0,'0'0'231'0,"0"0"-63"0,0 0-12 15,0 0-3-15,0 0-1 0,0 0-2 0,0 0-2 16,0 0-28-16,0 0 16 0,0 0-41 15,0 0 26-15,0 0-37 0,0 0 22 0,0 0-28 16,0 0 8-16,0 0-17 0,0 0 1 0,0 0-15 16,-6-9 1-16,6 9-1 0,0 0-9 15,0 0 2-15,0 0-6 0,0 0 1 0,0 0-9 16,0 0 7-16,0 0-16 0,0-15 7 0,0 15-12 16,0 0 8-16,0 0-3 0,2-20 17 0,-2 20-15 15,0 0 25-15,0-18-14 0,0 18 4 16,2-12-22-16,-2 12 13 0,2-12-20 0,-2 12 9 15,4-17-17-15,-4 17 14 0,6-19-15 0,-6 19 16 16,5-17-15-16,-5 17-2 0,6-17-3 0,-6 17 4 16,6-12-2-16,-6 12 2 0,0 0 1 15,4-15 0-15,-4 15-3 0,0 0 2 0,0 0-4 16,0 0 2-16,4-10 5 0,-4 10-5 16,0 0 4-16,0 0 12 0,0 0-18 0,0 0 17 15,0 0-17-15,0 0 16 0,2 14-19 0,-2-14 16 16,0 0-18-16,2 16 18 0,-2-16-17 0,0 0 14 15,2 15-14-15,-2-15 16 0,0 0-17 0,0 0 19 16,2 15-15-16,-2-15 12 0,0 0-10 16,0 0 11-16,0 0-7 0,0 0 13 0,5 9-14 15,-5-9 10-15,0 0-14 0,0 0 11 0,10-14-12 16,-10 14 11-16,8-20-11 0,-4 9 0 16,0-3 1-16,1 4-4 0,1 0 2 0,-4-1 1 15,-2 11 2-15,8-19-1 0,-8 19 0 0,4-15 3 16,-4 15-3-16,4-12 1 0,-4 12 1 15,0 0-3-15,7-13 2 0,-7 13 0 0,0 0-6 16,0 0 2-16,4-11-3 0,-4 11 3 0,0 0 1 16,0 0 1-16,0 0 0 0,0 0 2 15,0 0-2-15,8 7 2 0,-8-7 0 0,6 10 0 0,-6-10 2 16,6 9-1-16,-6-9-5 0,5 12 0 16,-5-12 5-16,0 0 8 0,8 11-12 0,-8-11 12 15,0 0-10-15,4 11 11 0,-4-11-7 0,0 0 23 16,0 0 3-16,0 0 17 0,4 8-14 15,-4-8 12-15,0 0-8 0,0 0-14 0,0 0 3 16,4-12-6-16,-4 12-6 0,0-15-3 16,0 15-4-16,-2-22 6 0,2 22-6 0,0-23 2 15,0 23-4-15,-2-20-1 0,2 20 1 0,0-17-2 16,0 17-1-16,0 0-6 0,-2-17 7 0,2 17-3 16,0 0 0-16,0 0 1 0,0-17-1 0,0 17-6 15,0 0 2-15,0 0-5 0,0 0 0 16,0 0-1-16,0 0 6 0,0 0-4 0,0 0 4 15,0 0 3-15,0 0-3 0,8 9 5 0,-8-9-1 16,9 19 3-16,-9-19-2 0,4 20-3 16,-4-20 4-16,4 19-2 0,-4-19 2 0,6 17 0 15,-6-17-2-15,4 13 1 0,-4-13 5 0,2 11 0 16,-2-11-3-16,0 0-2 0,4 12 1 0,-4-12 1 16,0 0 4-16,0 0-2 0,4 10 6 0,-4-10-9 15,0 0 6-15,0 0-6 0,0 0 4 16,0 0-4-16,5-19 2 0,-5 19-1 0,0-25 0 15,0 10-6-15,0-2 6 0,-2-1-3 16,-1-1 1-16,3-1 0 0,-2 0-3 0,0 1 4 16,2 1-4-16,-2 2 1 0,2 1-1 0,0 2-1 15,0 13 4-15,-2-25-4 0,2 25 2 0,0-18-5 16,0 18-5-16,0 0 2 0,0-17 3 16,0 17 2-16,0 0-3 0,0 0 5 0,0 0-3 15,21 5 5-15,-15 3-6 0,2 3 5 0,1-1 0 16,-1 3 1-16,0 0 0 0,0 0-2 15,1 1 3-15,-1-1-1 0,-2 0-6 0,0 0 6 16,1-2 2-16,-1 0-5 0,0-3 5 0,-6-8 0 16,8 18 2-16,-8-18-1 0,9 12-2 0,-9-12 9 15,6 11-2-15,-6-11 31 0,0 0 5 16,0 0-14-16,0 0-2 0,0 0-5 0,0 0-3 16,8-11-6-16,-8 11-7 0,-2-24 1 0,0 6 0 15,2 0 1-15,-2 1-6 0,0-2 3 16,0-1-4-16,2 2 1 0,0 0-2 0,-2 1 1 15,2 0 2-15,2 0-3 0,-2 2-2 0,0 15 4 16,0-25-5-16,0 25-6 0,2-21 4 0,-2 21 3 16,0-16-1-16,0 16-8 0,0 0 4 15,0-17-7-15,0 17 7 0,0 0-2 0,0 0 0 16,0 0 4-16,0 0 0 0,10 15 0 0,-6-5 2 16,0 4-3-16,-2 1 6 0,0 0-1 0,3 1 2 15,-3-1-2-15,0 1 3 0,0-1-2 16,2-1-2-16,-2-1 2 0,0 0-1 0,0 0 2 15,-2-13-1-15,4 19 0 0,-4-19 1 16,4 17-2-16,-4-17 5 0,0 0 1 0,5 16 1 16,-5-16 5-16,0 0-4 0,0 0 4 0,0 0-3 15,0 0-3-15,0 0-1 0,8-16-8 0,-8 1 6 16,0-2 0-16,2-1 1 0,-2-2-3 16,0-3-5-16,0 1 4 0,0-2-8 0,2-1 12 15,-2 3-14-15,0-1 9 0,0 4-1 0,0 0 4 16,0 1-5-16,2 2-5 0,-2 2 7 0,0-1 5 15,0 15-8-15,2-22 7 0,-2 22-12 16,0-18 7-16,0 18-10 0,0 0 7 0,0-15-6 16,0 15 7-16,0 0-4 0,0 0 8 0,10 13 1 15,-5-2-2-15,-1 4-11 0,2 1 13 16,-2 2-1-16,0 1 3 0,2 3-3 0,-2-1-2 16,1 0 7-16,-1 1-5 0,0-3 2 0,0 3 0 15,0-4-4-15,0-1 5 0,0 0-2 16,-2-2 1-16,3-2 0 0,-3-1-3 0,-2-12 4 15,4 22 0-15,-4-22 4 0,4 18 0 0,-4-18 3 16,4 12 1-16,-4-12-3 0,0 0 1 0,0 0-3 16,0 0-2-16,0 0-3 0,6-15 5 0,-6 15-5 15,0-26 1-15,0 9-3 0,0 0 2 16,0-2-3-16,0-1 3 0,2-2-4 0,-2 2-2 16,0-2 4-16,0 1-4 0,2 2 8 15,-2 1-13-15,2-2 15 0,-2 5-10 0,0 0 9 16,0 2-10-16,0 13 6 0,3-22-3 0,-3 22 4 15,0-17-9-15,0 17 8 0,0 0-12 16,0-19 6-16,0 19-5 0,0 0 8 0,0 0-4 0,0 0 11 16,0 0-9-16,12 14 10 0,-10-2-4 15,4 2 1-15,-4 2 1 0,2 3 1 0,1 0-2 16,-1 2-2-16,0-2 3 0,-2 1-2 0,2-1 4 16,0-1-8-16,-2 0 3 0,0-2-3 15,2-1 6-15,-2-3 1 0,1 1-2 0,-3-13 0 16,4 20-2-16,-4-20 6 0,4 17 5 0,-4-17 21 15,0 0 5-15,4 13-11 0,-4-13-3 16,0 0 0-16,0 0-6 0,2-18-8 0,-2 18 0 16,0-28-2-16,0 11-1 0,0-3 0 0,-2-2-12 15,2 0 15-15,0-2-17 0,0 1 12 0,0-2-11 16,0 2 14-16,2 0-14 0,0 2 14 16,-2 0-14-16,2 4 9 0,-2 0-8 0,0 2 10 15,2 1-14-15,-2 14 8 0,0-22-10 0,0 22 1 16,2-17-3-16,-2 17 9 0,0 0-8 0,0 0 16 15,0 0-16-15,11 5 16 0,-7 6-11 16,0 2 16-16,0 2-12 0,2 3 6 0,-2 3 2 16,1 0 3-16,-1 0-4 0,0 1 2 15,0-1-8-15,0 1 5 0,-2-1 3 0,0-2-4 16,2 0 3-16,-2-3-2 0,0 1-2 0,1-3 0 16,1-1 4-16,-2 0-2 0,-2-13 0 15,2 19 6-15,-2-19 3 0,2 17-4 0,-2-17 5 16,0 0-2-16,0 0-4 0,0 0 0 0,0 0-3 15,0 0-2-15,2-19 2 0,-2 19-1 0,0-30-11 16,0 12 11-16,0-4-13 0,-2 3 14 0,2-3-12 16,2-1 11-16,-2 3-7 0,0-2 4 15,0 2-2-15,0 0-3 0,0 1 14 0,0 3-14 16,2-1 7-16,-2 2-4 0,0 15 8 0,0-24-12 16,0 24 3-16,2-23-6 0,-2 23 8 15,0-12-15-15,0 12 11 0,0 0-8 0,0 0 15 16,0 0-12-16,0 0 14 0,8 12-10 0,-4 3 8 15,1 2-8-15,-1 1 9 0,0 2 0 16,0 1-1-16,0 1 4 0,2 1-8 0,-4-1 6 16,3-3 0-16,1 0-1 0,-2 0-4 0,0 0 1 15,-2-4 2-15,4 0 1 0,-4 0-1 0,2-4-1 16,-1 0 5-16,-3-11-4 0,6 18 5 16,-6-18 1-16,4 13-6 0,-4-13 6 0,0 0 0 15,0 0-2-15,12-8-3 0,-10-3-1 0,2-4-1 16,1-2 1-16,-3-4-9 0,0 1 7 15,0-5-10-15,-2-2 13 0,2-2-8 0,0-1 10 16,0 1-10-16,-2 1 9 0,2 5-9 0,0 1 11 16,0 2-9-16,-2 2-3 0,2-1 3 0,-2 4 6 15,2 3-9-15,-2-2 8 0,0 14-15 0,2-20 10 16,-2 20-14-16,2-12 13 0,-2 12-7 16,0 0-6-16,0 0 11 0,11 9 5 0,-7 3-3 15,0 2 10-15,2 2-13 0,-2 2 13 0,3 4-1 16,-3-2-2-16,0-1 2 0,0 3-1 15,2-1 2-15,-2-2-6 0,0 0 2 0,1-2 3 16,-1 1-3-16,0-2 2 0,-2-2 1 0,2-1-1 16,-2-3 2-16,-2-10-2 0,4 19 7 15,-4-19-2-15,7 15-1 0,-7-15 0 0,0 0 0 16,4 10-2-16,-4-10-1 0,0 0 1 0,6-14-7 16,-6 14 1-16,4-22 5 0,-4 6-6 0,2-3-8 15,0 0 10-15,-2-2-11 0,2-3 13 16,-2 2-5-16,2-2 8 0,0 3-13 0,-2-2 12 15,2 5 1-15,-2-1-3 0,2 4 1 0,1-1-2 16,-3 2 0-16,0 14 1 0,2-23-2 16,-2 23-3-16,2-20-6 0,-2 20 0 0,0-14-3 15,0 14 1-15,0 0 2 0,0 0 2 0,0 0-7 16,0 0 11-16,14 11-10 0,-10 1 4 16,0 2 5-16,1 2 8 0,-1-1 1 0,0 4-1 15,0-1-7-15,0-1 8 0,0 0-1 0,0 0-3 16,-2 0 2-16,3-2-8 0,-3-2 8 0,2-1-2 15,-2 1 2-15,-2-13 1 0,6 19-8 16,-6-19 8-16,4 15 3 0,-4-15 6 0,2 11 1 16,-2-11-3-16,0 0-5 0,0 0 0 0,0 0 0 15,11-9-3-15,-9-4 1 0,0 0-15 16,-2-6 13-16,2-2-7 0,-2-1 12 0,2-3-14 16,-2-4 13-16,0-1-3 0,2 0 3 0,0 0-18 15,0 2 14-15,0 4-15 0,-2 1 18 0,2 4-18 16,0 2 15-16,-2 0-19 0,2 2 23 0,-2 2-23 15,0 13 19-15,2-25-21 0,-2 25 18 16,2-15-19-16,-2 15 25 0,0 0-22 0,0 0 18 16,15 5-19-16,-7 4 24 0,0 4-3 15,-1 4 2-15,1 4-10 0,2 1 13 0,-4 4-13 0,3-3 10 16,-3 3 1-16,0-1-4 0,2-2 1 16,-4 1 2-16,3-5-3 0,-3 0 2 0,0-1-4 15,0-3-20-15,0 0 29 0,-2-3-4 16,2 1-4-16,-4-13 8 0,7 20-2 0,-7-20 1 15,4 15-1-15,-4-15-7 0,0 0 2 0,0 0-16 16,0 0-5-16,0 0-1 0,8-5-3 16,-8 5 7-16,4-25-4 0,-2 10 14 0,0-3-8 15,0-1 6-15,0-4-4 0,3 1-14 0,-3-3-4 16,2-3-12-16,0 4 22 0,2-1-18 0,-2 3 25 16,-2 3-16-16,2 2 26 0,1 1-21 0,-1 1 22 15,-2 3-20-15,0 0 20 0,-2 12-26 16,4-19 25-16,-4 19-21 0,4-14 23 0,-4 14-17 15,0 0 16-15,0 0-16 0,0 0 20 0,10 10-18 16,-10-10 19-16,7 23 1 0,-5-11 3 16,2 3-3-16,-2 3 1 0,0-2 5 0,2 2-6 15,-2 1 1-15,0-2-2 0,0 1 1 0,0-1-2 16,3-1-1-16,-3-1 0 0,0-1 1 16,0-2-1-16,-2-12 2 0,4 22 3 0,-4-22-1 15,2 18 0-15,-2-18 4 0,4 13-3 0,-4-13 27 16,0 0-6-16,0 0-5 0,0 0-5 0,0 0-8 15,12-8 0-15,-7-2 1 0,-1-4-1 0,0-3 2 16,0-4-7-16,0 0 5 0,0-5-27 16,0-2 27-16,1 0-22 0,-3-2 17 0,2 0-17 15,0 0 18-15,0 3-15 0,0 0 20 16,0 5-24-16,-2 1 22 0,0 1-19 0,0 4 19 16,1 1-19-16,-1 0 20 0,2 2-22 0,-4 13 19 15,2-21-18-15,-2 21 12 0,2-16-25 16,-2 16 18-16,0 0-14 0,0 0 22 0,0 0-24 15,8 9 26-15,-6 6-19 0,0 0 21 0,0 5-21 16,2 0 21-16,-1 2 4 0,-3 1-4 16,2-1 1-16,0 2-2 0,0-1-2 0,0 0 3 15,-2-1-1-15,2-2-1 0,-2-1 0 0,2-1-3 16,0 0 3-16,-2-4 0 0,2 0 0 0,-2-14 4 16,2 24 0-16,-2-24 1 0,0 17 0 0,0-17 3 15,2 14 6-15,-2-14-5 0,0 0 2 16,0 0-7-16,0 0 5 0,0 0-16 0,6-14 13 15,-6 1-2-15,2-4-1 0,1 1-1 0,1-6-23 16,0 0 25-16,-2 1-25 0,2-4 24 0,0-1-21 16,2 1 20-16,-2 4-18 0,1 2 24 0,-3 1-25 15,2 2 24-15,0 1-25 0,-2 1 25 16,2 1-22-16,-4 13 19 0,4-20-19 0,-4 20 16 16,4-18-23-16,-4 18 19 0,0 0-20 15,5-10 21-15,-5 10-22 0,0 0 23 0,10 15-18 16,-6-5 23-16,2 3-26 0,-2 4 26 0,3 0-20 15,-3 4 26-15,0-1-7 0,0 2-3 16,0-2 5-16,0 1-3 0,-2 0 0 0,2-1-1 16,1-1-17-16,-1-2 21 0,-2-2-4 0,0 0-3 15,2-1 4-15,-2-2-1 0,-2-12 4 16,6 19-2-16,-6-19 5 0,4 18 3 0,-4-18 13 16,2 12 1-16,-2-12 9 0,0 0-16 0,0 0 5 15,0 0-12-15,13-4 5 0,-9-7-4 0,0-2-2 16,2-2-3-16,-2-2-25 0,1-3 24 0,1-5-20 15,-2 2 20-15,2-3-24 0,-2-2 23 16,2 2-21-16,1-1 21 0,-3 2-19 0,2 3 17 16,-2 3-18-16,-2 0 20 0,2 4-21 0,0 0 21 15,-1 2-27-15,-1 2 24 0,-2 11-26 16,4-21 6-16,-4 21-7 0,4-15 19 0,-4 15-25 16,0 0 24-16,0 0-18 0,0 0 25 0,0 0-23 15,0 0 27-15,4 19-23 0,-2-5 25 16,-2 4-21-16,0-1 21 0,0 5-22 0,0-3 26 15,0 4-23-15,0-2 17 0,-2 2 4 0,2-3-3 16,0 2-3-16,0-3-1 0,0-2-3 0,2 0 4 16,-2-2 0-16,0 0 0 0,0-15-1 15,0 26-4-15,0-26 4 0,0 19-1 0,0-19-3 16,2 12 9-16,-2-12-12 0,0 0 12 0,0 0-3 16,0 0-7-16,0 0 0 0,10-12-3 15,-5-1-19-15,1-4 17 0,0-1-14 0,0-4 19 16,0-2-16-16,3 0 1 0,-1-1 2 0,0-1 0 15,0 1-3-15,1 4 4 0,-1 2 2 16,-2 1 3-16,0 4-1 0,-1 1-6 0,-1-1 3 16,0 4-3-16,2-1-1 0,-6 11-2 0,6-11-3 15,-6 11 7-15,0 0-1 0,0 0 7 0,15 2 1 16,-15-2 2-16,6 17-3 0,-2-5 1 0,-2-1 5 16,0 1 2-16,0 3 17 0,0 0-22 15,0 0 21-15,0 0-23 0,-2-1 20 0,0-1-22 16,3 1 22-16,-3-14-20 0,2 22 20 15,-2-22-25-15,0 16 24 0,0-16-19 0,0 0 21 16,2 20-18-16,-2-20 16 0,0 0-12 0,2 14 18 16,-2-14-11-16,0 0 21 0,0 0-30 0,0 0 24 15,0 0-25-15,16-9 21 0,-7-2-24 16,-1-3-2-16,0-1 5 0,0-1-1 0,1-1-1 16,1-2 3-16,-2 3 1 0,0-2 0 0,1 3-2 15,-3 0 0-15,2 0-6 0,-2 3 11 0,1 0-3 16,-3 0 0-16,2 3-1 0,-6 9-3 15,8-17 6-15,-8 17-5 0,8-14-1 0,-8 14-8 16,7-9-1-16,-7 9 1 0,0 0 1 0,0 0 5 16,10 10 2-16,-10-10-3 0,6 21 2 0,-2-7 3 15,-2-1 1-15,-2 4 1 0,2 0 1 16,1 0 0-16,-1-1 17 0,-2 0-22 0,2 2 22 16,0-3-23-16,-2 0 15 0,4-3-16 0,-4 2 23 15,0-14-23-15,2 21 24 0,-2-21-20 16,4 15 20-16,-4-15-20 0,2 14 18 0,-2-14-13 15,0 0 18-15,6 11-19 0,-6-11 19 0,0 0-25 16,0 0 25-16,15-7-26 0,-15 7 4 0,10-18-1 16,-4 6 1-16,1-1 1 0,-1-4 0 15,0 1-1-15,2-2 1 0,-2-1-1 0,1 2 1 16,-1 0-1-16,0 2 1 0,0 0-7 16,-2 2 9-16,3 2 1 0,-3 0-5 0,0 0 1 15,-4 11-3-15,6-18 1 0,-6 18-4 0,6-12 2 16,-6 12-5-16,0 0-3 0,6-7 4 0,-6 7-1 15,0 0 5-15,9 12 2 0,-9-12 0 0,4 19 3 16,-2-5-1-16,2-3 2 0,-4 4 1 16,2-1-3-16,-2 1 3 0,2-2-1 0,-2-13 1 15,0 27 0-15,0-27 19 0,2 22-24 0,-2-22 22 16,2 15-20-16,-2-15 12 0,0 0-15 16,2 19 17-16,-2-19-20 0,0 0 19 0,0 0-27 15,5 11 10-15,-5-11-29 0,0 0 3 0,12-8 2 16,-12 8 0-16,10-17 9 0,-4 5 3 0,1 0 1 15,-1 0 2-15,0 1 3 0,0 0 4 16,-2 0-1-16,-4 11 3 0,11-16 3 0,-11 16-2 16,6-14 4-16,-6 14-5 0,6-10 3 0,-6 10-2 15,0 0-11-15,6-12 13 0,-6 12-6 16,0 0 4-16,0 0 2 0,4-9-7 0,-4 9 2 16,0 0 2-16,0 0 0 0,0 0 5 0,0 0-1 15,11 7-1-15,-11-7 1 0,0 0 4 0,6 12-10 16,-6-12 10-16,0 0-2 0,4 12 1 0,-4-12 1 15,0 0 0-15,0 0-1 0,6 13 2 0,-6-13 3 16,0 0-1-16,0 0 0 0,0 0 2 0,7 9-2 16,-7-9 2-16,0 0 0 0,0 0-5 15,10-3 1-15,-10 3 0 0,14-11 0 0,-7 3-3 16,3-2-2-16,-2-2 4 0,0 2-2 0,3-1 0 16,-3 2-11-16,0-1 11 0,1 3-15 0,-9 7 15 15,12-13-14-15,-12 13 9 0,10-8-11 0,-10 8 13 16,0 0-8-16,15 0 11 0,-15 0-13 15,10 7 12-15,-10-7-7 0,8 12 11 0,-8-12-12 16,7 18 13-16,-7-18-9 0,6 19 13 0,-6-19-14 16,2 24 9-16,-2-24 3 0,4 21-2 0,-4-21 0 15,2 21-2-15,-2-21 5 0,0 16-4 0,0-16 1 16,0 0 1-16,2 16 4 0,-2-16 2 16,0 0-1-16,0 0 17 0,4 15 17 0,-4-15 4 15,0 0-8-15,0 0-4 0,0 0-9 0,13-7-2 16,-7-1-7-16,0-4-4 0,0-3-1 0,3-3-2 15,-1-3-8-15,2-1 3 0,0-1 3 16,-1 2-5-16,-1 3 0 0,-2 1 0 0,0 3-4 16,1 0 0-16,-1 2-4 0,-2 1 0 0,0 1-5 15,-4 10-1-15,8-14 0 0,-8 14 5 0,0 0-1 16,0 0 4-16,0 0-4 0,13 9 3 0,-13-9-2 16,4 23 7-16,-2-11-8 0,-2 5 8 0,0-1-4 15,0 2 5-15,0-2-3 0,0 2 5 16,-2-1-7-16,2-1 5 0,0-1-3 0,0-1 2 15,0-14 3-15,0 24-2 0,0-24-1 0,0 19 5 16,0-19 1-16,0 0 2 0,2 18 4 0,-2-18 11 16,0 0 0-16,4 11 0 0,-4-11-3 0,0 0-5 15,12-6 0-15,-12 6-2 0,15-12 0 16,-7 1-8-16,1-1 3 0,1-2-7 0,-2-1 4 16,2 0-5-16,-1 0 2 0,1 2-5 0,-2-1 4 15,1 2-6-15,-1-1 5 0,0 3-10 0,-2 1 7 16,1 0-6-16,-7 9 3 0,10-15-5 0,-10 15-2 15,8-10 2-15,-8 10-3 0,0 0 4 16,0 0 4-16,0 0-5 0,15 4 5 0,-15-4 2 16,4 13-1-16,-4-13-2 0,2 20 4 0,-2-20 0 15,2 19 5-15,-2-19-3 0,2 17 2 0,-2-17-8 16,0 13 7-16,0-13 1 0,0 0 4 0,2 16-4 16,-2-16 6-16,0 0-2 0,0 0 2 0,4 13 0 15,-4-13 1-15,0 0-4 0,0 0 1 16,0 0-5-16,17-2 3 0,-17 2-3 0,14-15 0 15,-6 6-3-15,3-2 6 0,-3 0-8 0,2 0 9 16,-1 0-15-16,1 0 9 0,-2 2-3 0,-2-1 0 16,-6 10 3-16,15-14-5 0,-15 14-3 0,8-12 1 15,-8 12-6-15,8-8 2 0,-8 8 0 16,0 0 3-16,0 0 1 0,0 0 1 0,0 0 4 16,0 0-2-16,13 8 0 0,-13-8 2 0,2 15-3 15,-2-15 4-15,2 22-3 0,-2-22 6 0,0 26-2 16,0-26 2-16,-2 23-2 0,2-23 0 0,0 23 4 15,0-23 1-15,0 19-2 0,0-19-1 16,0 14 2-16,0-14 2 0,0 0-3 0,0 16 5 16,0-16-3-16,0 0 3 0,0 0 1 0,2 13 1 15,-2-13-3-15,0 0 1 0,0 0-6 0,14-3 5 16,-14 3-8-16,15-14 3 0,-7 4-2 0,3-3 2 16,-3 1-4-16,4-3 7 0,-4 0-10 15,5-3 7-15,-1 2-6 0,-1 1 5 0,-1 1-1 16,-2 3-3-16,0-1-4 0,-1 1 0 0,-1 4-5 15,-6 7-1-15,12-13 1 0,-12 13 2 0,0 0 1 16,13-3 3-16,-13 3 3 0,0 0-4 0,8 13 5 16,-8-13-1-16,4 20-2 0,-4-20 5 15,2 22 0-15,-2-22 2 0,2 21 0 0,-2-21-1 16,2 21 3-16,-2-21-2 0,2 15-1 0,-2-15 9 16,2 12-6-16,-2-12-3 0,0 0 3 0,5 15 4 15,-5-15-4-15,0 0 2 0,0 0 1 0,6 10 2 16,-6-10-6-16,0 0 4 0,0 0-5 15,16-3 1-15,-16 3 4 0,13-7-7 0,-13 7 1 16,10-9 2-16,-10 9-3 0,0 0-2 0,12-10 4 16,-12 10-5-16,0 0 0 0,0 0 0 0,11-5-5 15,-11 5-4-15,0 0 2 0,0 0 2 0,0 0-1 16,0 0 5-16,0 0 1 0,0 0-3 16,12 4 1-16,-12-4 5 0,0 0-6 0,0 0 6 15,4 12 0-15,-4-12-2 0,0 0 6 0,0 0-5 16,7 13 3-16,-7-13-1 0,0 0 4 0,6 10-2 15,-6-10 0-15,0 0 2 0,10 8-3 0,-10-8 3 16,0 0-1-16,19 3 3 0,-19-3-3 16,16-3-1-16,-5 1 4 0,1-3-7 0,0 2-1 15,1-4 5-15,1 1-6 0,-1-1 4 0,1 0-1 16,-2 1-4-16,1 0 0 0,-3 1 3 0,1-1-4 16,-11 6 0-16,18-7-2 0,-18 7-3 0,15-6 2 15,-15 6 5-15,0 0-5 0,14-2-5 16,-14 2 34-16,0 0-32 0,12 8 30 0,-12-8-34 15,7 9 31-15,-7-9-34 0,6 9 32 0,-6-9-31 16,6 15 3-16,-6-15 4 0,4 12 31 0,-4-12-31 16,6 9 1-16,-6-9 2 0,0 0 0 0,7 13 7 15,-7-13-4-15,0 0-3 0,4 10 4 16,-4-10 0-16,0 0 4 0,8 5-2 0,-8-5 2 16,0 0-2-16,15 0 1 0,-15 0 28 0,16-7-33 15,-16 7 26-15,19-8-32 0,-11 1 32 0,2 4-35 16,-10 3 29-16,17-10-32 0,-17 10 31 0,14-8-36 15,-14 8 38-15,13-6-36 0,-13 6 29 16,0 0-34-16,14-4 34 0,-14 4-32 0,0 0 30 16,0 0-29-16,17 0 30 0,-17 0-30 0,0 0 38 15,0 0-38-15,10 4 33 0,-10-4-30 0,0 0 30 16,0 0-27-16,10 7 31 0,-10-7-33 0,0 0 32 16,0 0-27-16,11 8 32 0,-11-8-33 15,0 0 35-15,0 0-31 0,0 0 31 0,10 4-31 16,-10-4 31-16,0 0-33 0,0 0 35 0,19-5-37 15,-19 5 31-15,18-10-32 0,-7 3 36 0,-1 1-39 16,2-3 34-16,1 1-34 0,-3 1 35 0,2 1-36 16,-1-1 35-16,-1 1-36 0,0 1 31 15,-10 5-32-15,19-10 29 0,-19 10-31 0,15-6 30 16,-15 6-34-16,12-2 35 0,-12 2-29 0,0 0 29 16,14 4-33-16,-14-4 30 0,9 9-24 0,-9-9 28 15,8 14-32-15,-8-14 37 0,6 15-34 16,-6-15 37-16,6 15-35 0,-6-15 33 0,4 10-32 0,-4-10 35 15,0 0-32-15,7 14 42 0,-7-14-40 16,0 0 34-16,0 0-34 0,6 11 40 0,-6-11-38 16,0 0 34-16,0 0-31 0,12 4 25 0,-12-4-35 15,13-4 37-15,-13 4-37 0,16-10 36 16,-16 10-33-16,17-8 32 0,-17 8-38 0,16-10 35 0,-16 10-32 16,15-9 34-16,-15 9-36 0,12-8 30 15,-12 8-33-15,10-5 43 0,-10 5-45 0,0 0 33 16,11-6-35-16,-11 6 33 0,0 0-31 0,0 0 32 15,14-2-29-15,-14 2 32 0,0 0-32 0,0 0 37 16,13 4-35-16,-13-4 34 0,0 0-32 16,12 7 33-16,-12-7-34 0,0 0 34 0,12 8-35 0,-12-8 37 15,0 0-34-15,15 6 33 0,-15-6-31 16,0 0 32-16,14 5-34 0,-14-5 35 0,13 2-33 16,-13-2 32-16,0 0-30 0,21-2 28 15,-21 2-29-15,18-4 35 0,-18 4-40 0,19-9 34 16,-9 5-35-16,2-1 44 0,-1 1-48 0,-1-2 40 15,-10 6-37-15,17-9 37 0,-17 9-38 0,16-6 34 16,-16 6-37-16,13-6 35 0,-13 6-30 0,8-5 28 16,-8 5-36-16,0 0 37 0,0 0-34 0,14-2 32 15,-14 2-28-15,0 0 30 0,0 0-29 0,15 4 31 16,-15-4-33-16,0 0 36 0,14 7-31 16,-14-7 34-16,11 5-33 0,-11-5 32 0,12 6-35 15,-12-6 36-15,14 6-5 0,-14-6-4 0,15 6 0 16,-15-6-1-16,14 4-4 0,-14-4-29 0,17 5 33 15,-17-5-33-15,14 6 36 0,-14-6-3 16,17 4-1-16,-17-4-31 0,14 3 34 0,-14-3-31 0,13 4 40 16,-13-4-40-16,14 2 38 0,-14-2-42 0,17 1 38 15,-17-1-48-15,14 0 9 0,-14 0-32 16,21-1-36-16,-21 1-54 0,21-3-77 0,-21 3-41 16,20-6-16-16,-20 6-6 0,17-4-24 15,-17 4-304-15,12-4-171 0</inkml:trace>
  <inkml:trace contextRef="#ctx0" brushRef="#br0" timeOffset="69471.67">1224 8238 570 0,'0'-21'397'0,"0"21"-20"16,0-19-68-16,0 19 3 0,2-15-25 15,-2 15-11-15,0-13-12 0,0 13-35 0,0 0-9 16,2-17-58-16,-2 17-18 0,0 0-46 0,0 0-1 16,0 0-9-16,0 0 60 0,0 0-36 15,8 15 13-15,-6 0 3 0,0 4-8 0,-2 1-13 16,0 2-11-16,0 1-10 0,0 0-17 0,-2 6-8 15,2 0 24-15,-2-4-56 0,2-1 29 0,0-1-48 16,-2-2 37-16,2-2-40 0,0-1 33 16,0-2-34-16,0-2 41 0,0-14-5 0,0 23 54 15,0-23 8-15,0 0 3 0,0 15-30 0,0-15 11 16,0 0-22-16,2-17-6 0,-2 0-11 0,2-3-3 16,-2-9-22-16,2-4 17 0,0-5-1 15,0-5 0-15,0-1-8 0,3 1 0 0,-1-8-23 16,2 2 10-16,2 3-19 0,0 8 13 0,1 2-15 15,-3 2-5-15,2 7-3 0,-2 5-20 16,1 2 2-16,-3 2 27 0,0 2-9 0,0 2-2 16,0 1-17-16,-2 2 20 0,-2 11-2 0,6-21-5 15,-6 21 0-15,5-14-20 0,-5 14 24 16,0 0 7-16,0 0 0 0,14 2 15 0,-10 6-2 0,2 7 7 16,1 2-1-16,-1 6 5 0,2 1 5 15,-2 5-5-15,0 4-19 0,-1 3 22 0,1 0-19 16,-2-1 20-16,0 3-22 0,0-1 19 15,0-2-24-15,0-2 30 0,1-3-28 0,-3 0 15 16,0-3 3-16,2 2-7 0,-2-5-46 0,0-2-120 16,-2 0-103-16,0-2-32 0,0-1-28 15,-2 0-42-15,-2 0-25 0,2-2-69 0,-4-2-15 16,-1-2-53-16,-1-1-390 0,0-3-559 0</inkml:trace>
  <inkml:trace contextRef="#ctx0" brushRef="#br0" timeOffset="69626.35">1220 8490 199 0,'0'0'744'0,"0"0"-198"15,-2-15-117-15,2 15-97 0,0 0-79 0,6-19-46 16,0 11-38-16,2-3-31 0,3 1-29 0,1 0-20 16,2-2-19-16,3-1-20 0,4 0-117 15,-1 2-76-15,5-3-88 0,2 0-134 0,0 0-430 16,-4 1-399-16</inkml:trace>
  <inkml:trace contextRef="#ctx0" brushRef="#br0" timeOffset="70158.91">1583 7874 547 0,'-18'-26'478'0,"-3"0"-98"0,-8 0-52 16,-2 3-30-16,-4 3-29 0,-6 3-23 16,-3 5-17-16,-1 5 7 0,1 3-21 0,1 5-7 15,-7 3-59-15,1 8-14 0,3 5-45 0,3 6-6 16,2 7-34-16,-9 20 8 0,17-2-33 0,8-2 16 16,9 6-29-16,7 5 31 0,9 5-33 0,6-3 23 15,13 18-23-15,14-8 23 0,8-5-23 16,11-11 40-16,6-8-8 0,12-13 72 0,7-13-42 15,-7-13 11-15,23-11-1 0,4-10-7 16,2-11-19-16,-1-12 1 0,-5-7-4 0,-9-5 14 16,-7-6 41-16,-9-2-2 0,-14-5 15 0,-9-3-25 15,-14 0 3-15,-14 8-26 0,-9 7-1 16,-8 6-20-16,-6-6 19 0,-9 2-36 0,-5 7-7 16,-9 4 9-16,-8 5-31 0,-7 6 8 0,-3 7-80 15,-7 7-56-15,-2 5-50 0,0 6-63 16,-2 6-53-16,5 7-44 0,1 6-31 0,2 5-66 0,7 5 30 15,8 3-62-15,6 6-480 0,8 0-597 16</inkml:trace>
  <inkml:trace contextRef="#ctx0" brushRef="#br0" timeOffset="71213.57">3477 7778 28 0,'-13'-15'445'0,"13"15"-106"15,-10-10-86-15,10 10-30 0,-12-10-58 0,12 10-1 16,-13-10-37-16,13 10-2 0,-14-5-18 15,14 5-4-15,-17-7-14 0,17 7-27 0,-12-4 3 16,12 4-32-16,-12-4 16 0,12 4-18 0,0 0 10 16,-17-3-10-16,17 3 19 0,0 0-15 0,-17 3 0 15,17-3 4-15,-12 7 12 0,2-2-14 0,10-5 12 16,-13 15-23-16,13-15 15 0,-10 15-27 16,10-15 20-16,-6 19-20 0,6-19 15 0,0 15-19 15,0-15 20-15,6 15-26 0,-6-15 19 0,12 11-17 16,-12-11 16-16,19 7-22 0,-19-7 24 15,21 0-22-15,-21 0 19 0,18-5-10 0,-9 0 34 16,-9 5-1-16,14-12 30 0,-14 12-20 0,8-18 18 16,-8 18-13-16,0-20 19 0,-4 9-22 15,0 0 22-15,-4 3-28 0,-1-1 15 0,-1 2-11 16,-2 1-13-16,-3 2-10 0,1 4-3 0,-5 0-22 16,3 4 19-16,-3 0-24 0,3 3 18 0,-5 4-17 15,2 2 13-15,3 0-18 0,1 2 19 16,1 1-20-16,5 0 18 0,1 1-20 0,4 0 22 15,2 0-24-15,4-1 18 0,2 1-17 0,4 0 21 16,3-4-19-16,-1 1 12 0,5-3-17 0,-1-1 23 16,1-1-20-16,-1-3 17 0,1-1-20 15,-1-1 19-15,0-4-19 0,3 0 20 0,-3-2-18 16,3-4 16-16,-3 0-20 0,3-5 23 16,0 0-17-16,1-3 17 0,1-2-22 0,-3-1 25 15,1-2-22-15,3 0 15 0,-3 2-17 0,0-1 18 16,-1 1-20-16,1 4 23 0,-5 1-4 0,-2 1-18 15,1 2 14-15,-3 1-20 0,0 3 21 16,-8 5-13-16,15-7 21 0,-15 7-6 0,0 0 29 16,12 13-16-16,-12-13 26 0,2 20-16 0,-2-20 10 15,0 24-22-15,0-9 17 0,-2 0-27 0,0-2 14 16,0 2-19-16,0-2 21 0,0-1-22 16,2-12 12-16,-2 22-13 0,2-22 17 0,-2 15-19 15,2-15 22-15,0 0-21 0,-2 17 17 0,2-17-4 16,0 0-17-16,0 0 15 0,0 0-10 15,0 0 3-15,8-17-16 0,-4 6 21 0,0-2-19 0,0 0 18 16,3-2-5-16,-1 3 0 0,0-1-2 16,0 2-3-16,0-1-3 0,1 3-2 0,-1 1 2 15,-6 8-1-15,12-13 1 0,-12 13-3 0,10-6 4 16,-10 6 1-16,0 0-7 0,17 0 36 16,-17 0 8-16,14 6 7 0,-14-6 4 0,13 9 0 15,-13-9 4-15,14 11 0 0,-14-11 0 16,15 8 4-16,-15-8 0 0,16 7-6 0,-16-7-4 15,15 1-4-15,-15-1-5 0,16-1-4 0,-16 1-5 16,19-7-16-16,-19 7-73 0,14-10-43 0,-14 10-47 16,11-18-45-16,-5 9-35 0,-6 9-45 15,6-18-21-15,-6 18-11 0,6-21-48 0,-6 21 8 16,5-18-17-16,-5 18-338 0,4-18-279 0</inkml:trace>
  <inkml:trace contextRef="#ctx0" brushRef="#br0" timeOffset="71430.42">3878 7668 11 0,'0'0'376'0,"14"4"-35"15,-14-4-45-15,0 0-14 0,5 18-28 0,-5-18-25 16,2 20 21-16,-2-20-33 0,4 27 19 16,-4-14-38-16,4-1 14 0,-2 1-25 0,2-1 30 15,0-2 10-15,2 1 5 0,1-4-2 0,1 1-19 16,2-2-27-16,-2-1-30 0,-8-5-27 16,23 1-21-16,-10-4-21 0,-1-2-15 0,0 0-11 15,1-2-14-15,-5-1-17 0,2-3-44 0,1 0-38 16,-5 0-26-16,2-2-37 0,-2 0-17 15,-1 1-30-15,1-1-36 0,-2 0-49 0,-2 4-60 0,-2 9-70 16,6-22-62-16,-6 22-471 0,4-18-557 16</inkml:trace>
  <inkml:trace contextRef="#ctx0" brushRef="#br0" timeOffset="71744.8">4205 7386 570 0,'-21'-13'503'0,"-10"2"-93"0,-4 1-85 15,-13 1-20-15,-10 3-58 0,-6 3 25 0,-31 7-13 16,0 6 32-16,0 5 12 0,2 5-10 0,4 6-25 16,6 10-41-16,7 6-37 0,8 7-30 0,6 8-11 15,8 6-28-15,10 5 4 0,11 4-15 16,11 1-5-16,13-9-19 0,9-8-2 0,13 0-12 16,20 16 12-16,16-6-3 0,13-10 5 0,17-9 4 15,8-9-17-15,10-14-9 0,6-12-40 16,5-12 28-16,3-13-38 0,1-10 40 0,-4-13-41 15,-9-4 27-15,-8-8-33 0,-11-5 32 0,-11-5-4 16,-16-5-7-16,-9-1-2 0,-13-3-35 16,-15 9 30-16,-7 6-33 0,-11 6 25 0,-9-5-29 0,-7 2 27 15,-18-13-12-15,-5 6-45 0,-9 7-101 16,-5 5-155-16,-5 9-37 0,6 8-15 0,0 9-73 16,0 3-22-16,-5 4-46 0,-1 6-84 15,-2 2-408-15,2 8-640 0</inkml:trace>
  <inkml:trace contextRef="#ctx0" brushRef="#br0" timeOffset="72396.41">2336 8179 156 0,'-10'-6'229'0,"10"6"-56"0,-11-7-37 16,11 7 8-16,-8-8-18 0,8 8 43 16,-10-11-49-16,10 11 40 0,-9-12 13 0,9 12-16 15,-8-10-18-15,8 10-15 0,0 0-23 0,-4-13-21 16,4 13-14-16,0 0-13 0,2-20-5 15,-2 20 2-15,12-17 15 0,-3 9-13 0,3-1 10 16,5 1-7-16,1 1 25 0,5-1 3 0,2-1 3 16,2 2 9-16,4 3-11 0,2 0-5 0,-2 1-14 15,2 3-4-15,0 2-11 0,-2-1-13 16,0 3 0-16,-2 0-10 0,-2 0-3 0,2 2-5 16,-5 0-5-16,-1 0 17 0,-4-2-22 0,-1 2 17 15,-1-1-36-15,-1-1-45 0,-3 1-75 16,-1-2-34-16,-1 3-38 0,-11-6-81 0,18 5-55 15,-18-5-409-15,0 0-329 0</inkml:trace>
  <inkml:trace contextRef="#ctx0" brushRef="#br0" timeOffset="72645.34">2892 7874 579 0,'0'0'417'16,"0"0"-95"-16,-13-6-74 0,13 6-46 0,0 0-44 15,0 0-24-15,0 0-28 0,0 0-11 0,0 0-17 16,-10 4 8-16,10-4-6 0,4 12-13 16,2-1-11-16,1 0-7 0,-1 2-8 0,0 0-4 15,0 2 0-15,1-3 11 0,-3 3 27 16,0 0-14-16,-2 0 12 0,-2 0-32 0,0 3 14 16,-4-2-23-16,-2 2 9 0,-3 1-24 0,-3 1 10 15,-1 0-25-15,-3 0-13 0,1-2-72 0,-3 1-52 16,1-2-74-16,1-2-146 0,-3 0-423 0,5-1-375 15</inkml:trace>
  <inkml:trace contextRef="#ctx0" brushRef="#br0" timeOffset="73412.53">3390 8465 336 0,'0'0'314'0,"0"0"-101"0,-8-11-9 16,8 11-13-16,0 0 1 0,-11-9-21 15,11 9-14-15,-14-6-17 0,14 6-33 0,-17-3-2 16,17 3-35-16,-24 4-7 0,9 1 1 0,-1 2 23 16,-3 7-11-16,-6 4 29 0,3 5-19 0,-5 8-1 15,0 3 10-15,2 3 8 0,4 5 6 16,3 2 5-16,1 1 18 0,5 2-26 0,-1 2 20 15,7 3 1-15,2-2 1 0,4-5-21 0,0-1 3 16,4 6-13-16,0-5-2 0,0-3-18 0,3-2-8 16,-3-1-7-16,2-3 14 0,-4-6 12 15,0-2 13-15,-2-5 33 0,0 1-17 0,-4-1 15 16,-2 0-30-16,-5 0-6 0,-1-3-25 0,-9 2 5 16,1-3-35-16,-5-1 7 0,-2-2-22 15,-2-3 10-15,4-4-32 0,0-1-55 0,-1-4-118 16,3 2-71-16,0-4-87 0,4-2-58 0,1 0-39 15,-1 0-108-15,5-5-86 0,1 1-265 16,3-1-519-16</inkml:trace>
  <inkml:trace contextRef="#ctx0" brushRef="#br0" timeOffset="73646.89">2817 9345 505 0,'0'0'653'15,"9"-8"-144"-15,-9 8-125 0,0 0-78 0,0 0-69 16,0 0 3-16,8 15 11 0,-8-15 17 0,-4 27 6 15,2-10-11-15,-2 2-24 0,2 0-36 16,0 3-12-16,-3 0-39 0,5-1-5 0,-2 1-32 16,2-3 6-16,2 2-23 0,0-4 25 15,1 0-11-15,3-4 17 0,0 1-16 0,2-4 27 16,3-2-22-16,3-3-5 0,-2-3-32 0,5-3-3 16,0-3-24-16,-3 0-1 0,3-4-97 0,-1 0-64 15,1-3-140-15,-3 0-76 0,1 1 9 0,-3 1-75 16,2 1-40-16,-5 1-56 0,1 2-92 15,-10 5-473-15,19-3-705 0</inkml:trace>
  <inkml:trace contextRef="#ctx0" brushRef="#br0" timeOffset="74766.66">2805 10221 511 0,'0'0'605'0,"-14"-11"-119"15,14 11-75-15,-11-7-69 0,11 7-51 0,0 0-46 16,-10-5-45-16,10 5-43 0,0 0-30 0,0 0-25 16,0 0-12-16,0 0-11 0,10-7-8 15,-10 7-18-15,25 0-7 0,-10-3-6 0,3 3 10 16,1-1-31-16,-3-1-1 0,3-3-3 0,-5 3 14 15,1 0-21-15,-3-1 14 0,-12 3-23 0,19-5 21 16,-19 5-25-16,0 0 18 0,0 0-22 16,0 0 27-16,-13-7-5 0,3 9 32 0,-6 0-7 15,-1 5 0-15,-6 1-1 0,1 3-1 16,-7 3-1-16,2 2-5 0,-2 3-6 0,-2 5-6 16,2 0-1-16,4 0 0 0,0 3 5 0,5 0-18 15,1-2 1-15,5 1-3 0,1-3 18 0,5 0-20 16,4-1 9-16,2-2-11 0,2-2 14 15,4 1-21-15,2-4 17 0,4-3-8 0,5-3 12 16,1-2-36-16,3-5-7 0,2 0-28 0,-3-4-3 16,3-2 14-16,2-3 4 0,-3-1 13 0,1-4 6 15,-2-2 4-15,-1-1 3 0,-1 0 5 16,-1 0 5-16,-1 0 4 0,-1 0 15 0,1-1 13 16,-5 3 6-16,2 0 16 0,-1 2-27 0,-1 0 16 15,0 1-24-15,1 1 12 0,-3 4-19 16,2 0 11-16,-10 5-14 0,17-1 15 0,-17 1-11 15,14 10 25-15,-7-2-12 0,-3 4 18 0,-2 1-15 16,0 0 12-16,-2 5-16 0,-2-3 10 0,0 1-16 16,0-1 10-16,-3 2-15 0,3-2 13 0,-2-2-13 15,2-1 8-15,2-12-9 0,-2 21 9 16,2-21 0-16,0 0 6 0,0 0-14 0,0 0-35 16,0 0-4-16,0 0-21 0,17-10 22 15,-11-1-15-15,2-4 25 0,2-1-12 0,1-6 19 16,-1 2-9-16,3-3 22 0,-3 2-23 0,0-4 23 15,1 3-17-15,-1 2 20 0,-2 2-12 16,0 3 18-16,-1 0-16 0,-1 4 13 0,-2 0-21 16,-4 11 22-16,8-14-16 0,-8 14 16 0,0 0-16 15,0 0 20-15,0 0-18 0,6 17 20 0,-6-17-17 16,0 23 18-16,0-23-18 0,5 24 18 0,-3-12-20 16,2-1 15-16,0 1-11 0,2-5 21 15,2 0-16-15,3 0 15 0,1-6-13 0,-12-1 17 16,27-1-18-16,-10-6 18 0,-3 0-8 0,3-5 20 15,-1-3 3-15,1 0 24 0,-3-4 12 16,1 0 19-16,-3-2 25 0,-4-1 30 0,3-1 16 16,-5-1 7-16,-2 4 20 0,0-1-9 15,-2 2 106-15,0 2-1 0,0 0-5 0,0 4-52 16,-2 13-41-16,2-25-47 0,-2 25-41 0,2-15-28 16,-2 15 1-16,0 0-25 0,0 0 0 15,0 0-19-15,-6 22 8 0,2-6-4 0,0 6-7 16,0 4-9-16,0 3 9 0,-3 0-17 0,1 7 5 15,0-1-6-15,0 2 3 0,0-3-4 0,2-4-13 16,-1 0 13-16,1-3-7 0,0-4 16 16,2-2-19-16,0-4 10 0,-2-2 14 0,2 0 4 15,2-15-14-15,0 14 8 0,0-14-16 0,0 0 13 16,6-11-8-16,-2-1-7 0,2-4 6 0,1-4-4 16,-1-2 2-16,2-6-7 0,2-3 1 15,3-2 3-15,1 1-9 0,1 0 11 0,5-3-16 16,1 0 12-16,-2 8-9 0,1 2 7 0,1 3 2 15,0 0-6-15,-3 7 6 0,-1 2 4 0,-1 3-3 16,-1 2 6-16,-1 2 19 0,-1 5 17 0,-13 1 35 16,18 4 49-16,-18-4 11 0,11 16 7 15,-11-16-109-15,-5 29-34 0,-3-11 0 0,-2 2 0 16,-7 6 0-16,-3 0 0 0,-1-1 0 0,-2-1 0 16,1 0 0-16,-1-2 0 0,0-3 0 15,2-4-5-15,3 0-428 0,-1-3-123 0,5-5-151 16,1 0-123-16,13-7 197 0,-14-3-68 0,14 3-671 15,0-15-1042-15</inkml:trace>
  <inkml:trace contextRef="#ctx0" brushRef="#br0" timeOffset="75116.59">3888 9791 671 0,'-6'-17'648'0,"-6"2"-127"15,-7 2-122-15,-10 1-50 0,-6 5-46 0,-15 1 8 16,-8 5-14-16,-6 4 5 0,-31 6-19 15,-4 5-18-15,-6 4-11 0,-5 7-20 0,-66 20-3 16,13 8-26-16,8 7-20 0,37-7-13 0,-26 20 12 16,5 9-9-16,36-16-35 0,22-7-34 0,7 3-23 15,5 4-18-15,12 3-17 0,7 1-10 16,17 2 3-16,14-8-6 0,15-6-15 0,17 1 30 16,20 16-30-16,18-9 18 0,18-6-22 0,17-12-28 15,73 9-61-15,-22-28-11 0,-13-16-26 0,12-14-16 16,86-17-37-16,-7-16 20 0,-15-11-30 15,-14-7 2-15,-16-13 26 0,-20-9-3 0,-46 12 10 16,-30 3 19-16,-8-5 21 0,-12-6 25 0,-15-4 20 16,-14 2 7-16,-12 12 1 0,-11 8 10 0,-11 3 10 15,-9 4 1-15,-9 3-4 0,-21-5 9 16,-9 8-7-16,-12 11-36 0,-5 8-25 0,6 10-53 16,4 7-74-16,-3 6-94 0,-28 4-163 0,2 9-575 15,4 8-698-15</inkml:trace>
  <inkml:trace contextRef="#ctx0" brushRef="#br0" timeOffset="78260.39">2933 11095 76 0,'0'0'139'16,"0"0"-74"-16,0 0-161 0,-14 5 33 15</inkml:trace>
  <inkml:trace contextRef="#ctx0" brushRef="#br0" timeOffset="79794.77">3090 11209 191 0,'7'-14'317'16,"-7"14"-37"-16,0 0-75 0,6-13 23 0,-6 13-78 0,0 0 54 15,6-15-13-15,-6 15-17 0,0 0-8 0,4-12-35 16,-4 12-13-16,0 0-21 0,0 0-25 16,0 0-26-16,4-8-13 0,-4 8-1 0,0 0-4 15,0 0 2-15,0 0-1 0,11 16 0 16,-11-16 0-16,4 18-4 0,0-6-5 0,-2 0-2 16,2 1-1-16,0 2-2 0,-2-2 2 0,2 4-4 15,-2-1-1-15,0-1-1 0,1 0 1 16,1 0-3-16,-2 0-1 0,0-3 0 0,0 2-3 15,-2-14 3-15,2 24-1 0,-2-24 1 0,2 19-5 16,-2-19 15-16,0 14 5 0,0-14 18 0,0 0 22 16,2 16 23-16,-2-16 26 0,0 0-14 0,0 0-20 15,0 0-13-15,0 0-6 0,0 0-12 16,0 0-5-16,-12-8-7 0,12 8-5 0,-9-18-4 16,5 6 1-16,0 1 8 0,0-2 0 0,0 0 24 15,2 3-13-15,2 10 8 0,-6-18-1 16,6 18-20-16,-7-14-6 0,7 14-12 0,0 0-6 15,-6-12-3-15,6 12-5 0,0 0 3 0,0 0-4 16,0 0 5-16,0 0-4 0,-6 12-3 16,6-12 4-16,0 0 0 0,4 18 11 0,-4-18 22 15,10 14 28-15,-10-14 9 0,15 12 23 0,-5-7 4 16,1 0-4-16,-11-5 1 0,26 0-25 0,-11-2 0 16,2-4-12-16,-1 1-9 0,1-3-13 0,-3 2-6 15,3-2-4-15,-3 3-9 0,1-5-32 16,-5 6-56-16,2 0-76 0,-3-3-72 0,-9 7-63 15,18-7-91-15,-18 7 2 0,13-4-75 16,-13 4-3-16,0 0-428 0,0 0-507 0</inkml:trace>
  <inkml:trace contextRef="#ctx0" brushRef="#br0" timeOffset="80229.35">2696 11712 492 0,'-11'-7'501'15,"-3"3"-119"-15,-3 4-76 0,-3 4-43 0,-3 8-51 16,-12 8-1-16,-1 8-6 0,1 7 4 0,-12 19 4 15,3 5 2-15,3 7-16 0,6 0 6 16,4 4-53-16,4 6 30 0,4-2-78 0,9-9 17 0,6-9-62 16,1 2 20-16,7 1-45 0,4-4 25 15,7-1-64-15,3-5-71 0,5-3-83 0,6-4-100 16,6-5-101-16,6-7-32 0,4-4-96 0,3-5-348 16,5-7-452-16</inkml:trace>
  <inkml:trace contextRef="#ctx0" brushRef="#br0" timeOffset="80513.52">3148 12169 251 0,'-6'-27'795'16,"-2"3"-161"-16,-3 3-138 0,-3 6-102 0,-3 0-87 16,1 8-27-16,-3 2-35 0,-1 5 45 0,1 4-54 15,0 0 25-15,-1 5-54 0,5 5 7 16,3 3-57-16,2 4 1 0,5-3-49 0,5 8-20 15,2-1-18-15,7 0-26 0,-1 1 10 0,2-2-27 16,3-1 12-16,-1-2-24 0,1-3 13 16,-5-3-14-16,0 0 16 0,0-3 61 0,-4 1 86 15,-4-13 30-15,3 17-36 0,-3-17-40 0,-9 8-23 16,9-8-27-16,-25 2-13 0,13-2-24 0,-4-6-13 16,-1 2-73-16,3 1-86 0,-1-3-169 15,3 0-160-15,1 1 47 0,5-5-93 0,6 10 17 0,-2-16-55 16,6 5-18-16,7 1-429 0,1 1-644 15</inkml:trace>
  <inkml:trace contextRef="#ctx0" brushRef="#br0" timeOffset="80664.07">3243 12233 283 0,'15'-2'726'0,"-15"2"-147"0,20 0-110 16,-20 0-61-16,17 4-47 0,-17-4 63 16,4 12-38-16,-4-12-36 0,-4 21-59 0,0-7-67 15,-4 0-27-15,1 2-54 0,-3-1-15 0,0 5-42 16,-1 1-9-16,1-3-103 0,2-2-136 0,0-1-105 15,-1 0-100-15,1 0-53 0,2-5-138 0,0-1-488 16,6-9-700-16</inkml:trace>
  <inkml:trace contextRef="#ctx0" brushRef="#br0" timeOffset="81129.94">3688 12072 329 0,'6'-17'663'0,"-4"7"-145"0,-2 10-87 0,-4-16-84 16,4 16-50-16,-15-7-17 0,3 9-34 16,-2 3 0-16,-3 1-49 0,0 4 4 0,3-1-63 15,0 0-6-15,-1 3-56 0,3-1 18 0,1-1-52 16,3-1 26-16,2 1-46 0,6-10 43 16,-4 20-55-16,4-20 36 0,8 11-40 0,0-3 3 15,-8-8-4-15,23 5 1 0,-11-3-3 0,-12-2 3 16,23 2 5-16,-23-2-2 0,21-4 6 0,-21 4-1 15,14-7 7-15,-14 7 25 0,13-10 53 16,-13 10 29-16,6-15 43 0,-6 15-6 0,2-11-9 16,-2 11-34-16,0 0-7 0,4-16-33 0,-4 16 4 15,0 0-29-15,0 0-14 0,2-12-92 16,-2 12-79-16,0 0-67 0,0 0-46 0,0 0-28 16,15 2-61-16,-15-2-83 0,16 12 28 0,-8-2-66 15,3-2 35-15,1-1 39 0,3 4 56 16,-1-4 53-16,3 2 45 0,-1-2 74 0,1 0 79 15,-3-2 99-15,1-2 26 0,-3 5 122 0,-4-3 44 16,3-1 46-16,-11-4 27 0,18 8 12 0,-18-8-8 16,11 5-17-16,-11-5-20 0,8 8-38 0,-8-8-36 15,6 9-17-15,-6-9-23 0,0 0-15 16,-2 24-35-16,-2-16-10 0,0 7-29 0,0-1-4 16,-3 0-70-16,3 0-112 0,-4 1-97 0,2 0-128 15,-2-1-96-15,-3 2-174 0,3-2-341 0,-2 0-620 16</inkml:trace>
  <inkml:trace contextRef="#ctx0" brushRef="#br0" timeOffset="81512.62">4552 11834 113 0,'0'0'572'16,"-4"-17"-142"-16,4 17-104 0,-11-11-57 15,11 11-17-15,-16-3-18 0,16 3-22 0,-21 4-15 16,9 4-7-16,-1-1-23 0,3 7-21 0,0-1-16 15,1 4-21-15,3 1-26 0,2-1-11 0,2 1-7 16,2 2-5-16,2-3-13 0,2 2 13 16,2-3-9-16,1 0 21 0,-1-1-15 0,-2-1 26 15,2-2 28-15,-4 0 91 0,-2-12 57 0,4 19-6 16,-4-19-36-16,-10 17-41 0,2-10-40 16,-5-1-23-16,1 0-23 0,-5-1-20 0,3-3-46 15,-1 0-112-15,1-2-145 0,-1-2-122 0,15 2-118 16,-20-7-53-16,20 7-171 0,-8-15-331 0,8 15-680 15</inkml:trace>
  <inkml:trace contextRef="#ctx0" brushRef="#br0" timeOffset="81653.95">4583 11743 665 0,'2'-16'821'0,"0"2"-131"0,-2 14-139 16,2-24-93-16,-2 24-76 0,2-17-71 0,-2 17-76 15,0 0-54-15,2-14-36 0,-2 14-26 0,0 0-21 16,0 0-16-16,8 16-65 0,-3-5-149 15,-3 4-156-15,0 4-97 0,0-1-139 0,-2 3-554 16,0 2-730-16</inkml:trace>
  <inkml:trace contextRef="#ctx0" brushRef="#br0" timeOffset="81829.63">4870 12161 519 0,'0'0'787'0,"0"0"-177"0,6 11-135 0,-6-11-89 15,0 0-34-15,-4 12-16 0,4-12-38 0,-10 14-55 16,4-6-54-16,-1 3-42 0,-1 1-24 16,2-1-34-16,-2 3-105 0,2-2-106 0,-1 0-122 15,3 1-85-15,-2-1-116 0,2-1-151 0,4-11-281 16,-2 13-508-16</inkml:trace>
  <inkml:trace contextRef="#ctx0" brushRef="#br0" timeOffset="82279.69">5085 11870 76 0,'10'-23'738'0,"-1"4"-142"0,-1 1-135 0,-2 3-63 15,-2 2-89-15,0 1-35 0,-4 12-65 16,11-16 0-16,-11 16 15 0,0 0 21 0,0 0-15 16,10 4-21-16,-10-4-20 0,2 22-22 0,-2-7-10 15,-2 1-24-15,2 3-19 0,-2-1-23 16,0 0-11-16,0 0-15 0,2-2-16 0,-2-1-8 0,2 0-13 15,0-15 1-15,-2 24-1 0,2-24 1 16,-2 21 7-16,2-21 45 0,-2 16 34 0,2-16 64 16,0 0 59-16,-2 16 22 0,2-16-56 0,0 0-34 15,0 0-44-15,0 0-16 0,-11-12-22 16,11 12-19-16,-6-20-26 0,6 6-5 0,0-2-11 16,0-1-13-16,2-2 5 0,2 2-5 0,2-4-4 15,5-1-3-15,-1 1-7 0,3 0 0 16,-1 3 1-16,2-1-1 0,3-1-29 0,-3 7 30 15,-1 0-29-15,-3 2 28 0,0 0-37 16,-1 5 33-16,-1-3-27 0,-8 9 36 0,12-7 9 0,-12 7 3 16,0 0-6-16,0 0 1 0,0 0 1 0,2 14-3 15,-8-6-3-15,2 3-3 0,-2 0-6 16,0-3-1-16,2 3-1 0,4-11-5 0,-9 18 3 16,9-18-4-16,-4 16 2 0,4-16-2 15,4 14-15-15,-4-14-62 0,13 13-108 0,-5-7-126 16,2-1-190-16,3-3-22 0,1 0-5 0,1 0-77 15,-1-2-159-15,1-2-344 0,-1 0-765 16</inkml:trace>
  <inkml:trace contextRef="#ctx0" brushRef="#br0" timeOffset="82480.33">5556 11408 253 0,'17'-16'835'0,"-7"0"-184"16,3 3-116-16,1 1-79 0,-1 5 33 0,3-1 22 15,-1 5-40-15,1 1-29 0,-1 4-27 0,-1 1-28 16,3 5 20-16,-3 3 46 0,1 7-70 0,-3 0-54 16,0 6-68-16,-1 6-38 0,-7 7-56 0,-2 2-14 15,-4 3-49-15,-2 6-131 0,-11 5-236 16,3-2-273-16,-19 21-292 0,0-7-100 0,-6-5-40 16,-9-2-419-16,-4-7-1061 0</inkml:trace>
  <inkml:trace contextRef="#ctx0" brushRef="#br0" timeOffset="83899.17">2879 12749 34 0,'0'0'265'0,"0"0"-103"0,-12 5 50 0,12-5-73 16,0 0 48-16,0 0-46 0,-14 4 28 0,14-4-23 15,0 0 10-15,0 0 6 0,-11 4 13 16,11-4 10-16,0 0 12 0,0 0-27 0,0 0 13 15,-12 4-20-15,12-4 5 0,0 0 13 0,0 0 9 16,0 0-5-16,0 0-9 0,0 0-20 16,0 0 60-16,0 0-26 0,18-7 21 0,-3 4-39 15,4-4 11-15,5-1-37 0,7 0-3 0,7-1-27 16,5-5-3-16,7 2-31 0,1-1 9 0,3 1-15 16,2-3 0-16,0 4 3 0,-1-4-30 15,1 7 8-15,-2-4-10 0,-4 1-10 0,-3 0-22 16,-8 4 16-16,-3-1-24 0,-7 5 14 15,-5-3-14-15,-5 4 8 0,0-4 15 0,-3 4 26 16,-4-1-19-16,-12 3 7 0,15-1-20 0,-15 1 3 16,0 0-3-16,0 0-5 0,-19 4-3 0,3-2-3 15,-5 4 2-15,-4-2-8 0,-4 2-2 16,-6 2-15-16,-2 0 4 0,-8 3 14 0,-3 1 0 16,0 0-2-16,-1 3 14 0,-1 0-32 0,1 0 30 15,1 2-9-15,1-1 18 0,3-2-11 0,3-1-5 16,6-2 23-16,4 2 20 0,4-3 16 15,4-3 16-15,4 0-7 0,3-1 33 0,1-2-23 16,3 2 10-16,12-6-24 0,-14 4 4 0,14-4-10 16,0 0 9-16,12-2-11 0,2-5-10 15,7 0 1-15,12-1-17 0,11-7 7 0,3 0-11 16,7 1-4-16,24-6 25 0,3-1-31 0,0 2-11 16,-1-2-1-16,-1 3-14 0,-13 4 9 15,-10 0 13-15,0 5-3 0,-7-3-2 0,-3 3-10 16,-11 4-12-16,-6-3 13 0,-4 6 0 0,-7-3 10 15,-1 4 5-15,-17 1-9 0,16 0 12 0,-16 0-17 16,0 0 6-16,-16 12-20 0,-1-6 4 0,-10 2-1 16,-10 3 13-16,-10 3-13 0,-7 0 13 15,-25 4-9-15,1 1 9 0,-1-3 25 0,13-1-36 16,8-2 3-16,2-4 3 0,3 5-9 16,5-5-2-16,9-3 3 0,10-1-2 0,0 1-26 15,8-6-98-15,7 2-164 0,14-2-134 0,-15-5-226 16,15 5-140-16,13-10 119 0,1 2 50 0,7-1-101 15,10-1-491-15,4-2-853 0</inkml:trace>
  <inkml:trace contextRef="#ctx0" brushRef="#br0" timeOffset="97829.27">13103 7213 76 0,'0'0'402'15,"0"0"-79"-15,0 0-30 0,0 0-62 0,-10 4 2 16,10-4-13-16,0 0-4 0,0 0-23 0,0 0 3 16,-14 2-22-16,14-2 7 0,0 0-11 15,0 0 4-15,-17 1 2 0,17-1-11 0,0 0 10 16,0 0-6-16,-18-1 11 0,18 1-16 0,0 0-9 15,0 0-20-15,0 0-10 0,-13-2-25 16,13 2-18-16,0 0-17 0,0 0-6 0,17-4-9 16,-5 3-3-16,7-2 9 0,3-1 4 15,7 1 10-15,11 2 0 0,3-2 7 0,11 0-6 0,2-2 13 16,1 2-16-16,5 3 16 0,3-2-17 0,3 0 40 16,4 2-23-16,21 0 25 0,8 0-39 15,-3 3 18-15,-3-2-40 0,-2 2 26 0,2 2-44 16,-19-3-3-16,-8-1-3 0,-1 2 25 0,-1-2-33 15,-2 2 25-15,-2-3-28 0,-4 2 40 16,-2 1-18-16,-11-3 40 0,-2 0-29 0,-3 2 30 16,-7-2-35-16,-2 1 7 0,-4-1 6 15,-5 0 7-15,-1 0 11 0,0 0 0 0,-5 2 10 16,1-2 4-16,-3 1 14 0,-14-1-31 0,25 0-3 16,-25 0-19-16,21 0 1 0,-21 0-7 0,16 1-13 15,-16-1-6-15,0 0-4 0,17 0-29 16,-17 0 38-16,0 0-11 0,0 0-5 0,14 0-4 15,-14 0 3-15,0 0-1 0,0 0-7 0,0 0 0 16,0 0 0-16,17 3 7 0,-17-3-4 0,0 0-10 16,0 0 10-16,0 0-4 0,0 0-1 15,0 0 1-15,0 0 1 0,14 0-10 0,-14 0-1 16,0 0-15-16,0 0 18 0,0 0 4 0,0 0-1 16,0 0 0-16,0 0 3 0,0 0-10 15,0 0 8-15,0 0-3 0,13 0 0 0,-13 0-1 16,0 0 1-16,0 0 1 0,0 0 3 0,0 0 0 15,0 0 0-15,0 0 8 0,0 0-6 16,12 4 7-16,-12-4 10 0,0 0 48 0,13 3 22 16,-13-3 38-16,14 2-12 0,-14-2-5 0,21 2-109 15,-21-2 0-15,22 1 0 0,-22-1 0 0,25 2 0 16,-25-2 0-16,27 2 0 0,-12-1 0 0,-15-1 0 16,24 3 0-16,-24-3 0 0,23 0 0 15,-23 0 0-15,21 2 0 0,-21-2 0 0,14 2 0 16,-14-2 0-16,0 0 0 0,15 1 0 15,-15-1 0-15,0 0 0 0,0 0 0 0,0 0 0 16,14 1 0-16,-14-1 0 0,0 0 0 0,0 0 0 16,0 0-45-16,0 0-490 0,0 0-184 0,-16 7-107 15,1-2 40-15,-8-1-1 0,-8 4-636 16,-8 1-1107-16</inkml:trace>
  <inkml:trace contextRef="#ctx0" brushRef="#br0" timeOffset="103168.61">11656 6372 72 0,'-14'-6'538'0,"14"6"-136"0,0 0-81 16,-12-4-48-16,12 4-33 0,0 0-22 15,0 0-24-15,-15-3-11 0,15 3-6 0,0 0-6 16,0 0-3-16,0 0 3 0,0 0 10 15,0 0 0-15,19-4-1 0,-1 4-17 0,-1-2-4 16,1 1-20-16,5-1-14 0,4 2-26 0,-4-3-11 16,4 3-17-16,4 0-12 0,-4-1-12 0,-1 0-5 15,-3 1-10-15,0 0-6 0,4-1-5 16,-7 1-6-16,-1 0-2 0,0 1 2 0,-1-1-1 16,-1 0 1-16,-7 0-3 0,-10 0 7 0,25 1 4 15,-25-1-4-15,0 0 1 0,0 0-5 16,0 0-3-16,0 0-3 0,0 0 0 0,-12 4-2 15,-1-2 7-15,-5-1 1 0,-5 1 1 0,0 0 12 16,-8 0 3-16,4 1 19 0,0-1 6 0,5 0 12 16,-1-2-3-16,4 4 3 0,3-4-12 0,-3 2 6 15,7-1-23-15,12-1 9 0,-23 1-3 16,23-1-20-16,0 0 18 0,0 0-14 0,0 0 28 16,0 0-13-16,21 2-11 0,-11-2-24 15,9-2 21-15,-3 2-30 0,3 0 25 0,-3 0-29 16,-1-1 24-16,-1 1-36 0,3 1-101 0,-17-1-126 15,25 0-75-15,-25 0-83 0,16 5-55 0,-16-5-125 16,0 0-624-16,4 16-848 0</inkml:trace>
  <inkml:trace contextRef="#ctx0" brushRef="#br0" timeOffset="109073.56">13025 6409 97 0,'10'-6'275'16,"-10"6"-94"-16,0 0-6 0,9-8-59 15,-9 8 7-15,0 0-40 0,10-7 12 0,-10 7-40 0,0 0 17 16,6-7-38-16,-6 7 22 0,0 0-43 0,0 0 21 16,0 0-26-16,6-7 19 0,-6 7-26 15,0 0 30-15,0 0-22 0,0 0 29 0,0 0-20 16,0 0 40-16,0 0-22 0,0 0 35 16,0 0-6-16,0 0 14 0,0 0 24 0,0 0 12 15,0 0-4-15,0 0 7 0,0 0-3 0,0 0 2 16,11-8-1-16,-11 8-5 0,0 0-2 15,0 0 3-15,0 0 5 0,0 0 4 0,0 0 6 16,0 0 2-16,0 0 13 0,0 0 1 0,0 0 6 16,0 0-4-16,0 0-1 0,0 0 0 15,0 0-1-15,0 0-9 0,0 0-4 0,0 0-16 16,0 0-3-16,0 0-13 0,0 0 1 0,0 0-19 16,0 0 3-16,0 0-17 0,0 0 3 15,0 0-22-15,0 0 10 0,0 0-24 0,10-5 17 0,-10 5-17 16,0 0 37-16,0 0-25 0,14-2 21 15,-14 2-27-15,11-1 26 0,-11 1-30 0,22-3 27 16,-22 3-26-16,25-3 25 0,-10 2-40 0,3 0 30 16,1 0-39-16,2-1 29 0,1 2-38 15,1 0 35-15,6 0-40 0,2 0 31 0,0 0-34 16,0 2 34-16,4-1-35 0,4-1 34 16,1 0-34-16,1 2 34 0,3-2-34 0,-1 0 39 15,0 0-38-15,1 1 33 0,1 1-39 0,-1-2 38 16,9 2-43-16,-5-2 36 0,4 2-34 0,-5-2 34 15,-3 2-33-15,-1-1 31 0,0 2-33 16,-1-2 36-16,-1 3-33 0,-2-2 30 0,-1 0-39 16,-7 0 39-16,2 1-33 0,0-1 38 0,-2 0-35 15,-2 0 30-15,2 0-31 0,-4 0 34 0,1 0-34 16,-5-1 37-16,2-1-33 0,-4 2 29 16,1-1-32-16,-1-1 31 0,0 1-32 0,-3-1 32 15,3 0-32-15,-2 0 33 0,-1 0-36 0,-1 0 34 16,1-1-34-16,-1 1 34 0,-1 0-34 15,1-1 34-15,0-1-36 0,-1 2 36 0,1 0-36 16,-1 0 38-16,1-1-36 0,-1-1 38 0,3 2-36 16,-3-1 34-16,3 0-31 0,-3-1 22 0,3 0-27 15,-2 0 37-15,-3 1-34 0,3 0 35 16,-3-1-38-16,3 1 39 0,-5 1-39 0,3-2 37 16,-1 1-34-16,-2 0 35 0,-12 1-39 0,25-2 35 15,-25 2-33-15,25-4 37 0,-25 4-36 0,23-4 37 16,-23 4-40-16,20-1 39 0,-20 1-36 15,21-2 29-15,-21 2-31 0,21-1 35 0,-21 1-35 16,20-1 34-16,-20 1-35 0,21-2 33 16,-21 2-36-16,21-3 37 0,-21 3-33 0,18 0 36 15,-18 0-40-15,21-2 40 0,-21 2-36 0,19 0 30 16,-19 0-21-16,16 0 21 0,-16 0-29 0,15-1 34 16,-15 1-33-16,14-2 39 0,-14 2-42 15,0 0 40-15,19 0-39 0,-19 0 37 0,0 0-36 16,14-2 38-16,-14 2-36 0,0 0 34 0,0 0-40 15,15-2 7-15,-15 2-73 0,0 0-7 0,0 0-88 16,0 0-64-16,12-3-94 0,-12 3 31 16,0 0-13-16,0 0-14 0,0 0-43 0,0 0-40 15,0 0-67-15,0 0-27 0,0 0-421 0,0 0-585 16</inkml:trace>
  <inkml:trace contextRef="#ctx0" brushRef="#br0" timeOffset="110431.62">4527 12289 126 0,'0'0'594'0,"0"0"-133"16,0 0-72-16,-8 9-18 0,8-9-23 0,0 0-9 15,0 0-5-15,0 0 4 0,-9 7-5 16,9-7-20-16,0 0-52 0,0 0-32 0,0 0-51 16,0 0-19-16,-8 9-33 0,8-9-8 15,0 0-39-15,0 0-7 0,0 0-24 0,0 0-2 16,0 0-13-16,0 0-4 0,17-4-103 0,-17 4-102 15,18-5-60-15,-18 5-66 0,25-2-45 0,-25 2-22 16,27-3-41-16,-15 3-46 0,3 0-41 16,-3-2-277-16,1 0-369 0</inkml:trace>
  <inkml:trace contextRef="#ctx0" brushRef="#br0" timeOffset="110696.13">5350 12139 172 0,'0'0'606'15,"-13"3"-161"-15,13-3-75 0,0 0-56 0,0 0-37 16,-14 4-60-16,14-4-18 0,0 0 3 15,0 0-10-15,0 0-13 0,12-4-22 0,-12 4-28 16,21-3-22-16,-9 2-23 0,1-2-14 0,1-1-16 16,1 0-18-16,-3 3-30 0,3-3-98 15,-1 0-121-15,0 0-143 0,1-1-631 0,-1 1-641 16</inkml:trace>
  <inkml:trace contextRef="#ctx0" brushRef="#br0" timeOffset="116812.74">17587 5268 313 0,'6'-9'444'0,"-6"9"-66"0,9-12-68 0,-9 12-52 16,8-11-35-16,-8 11-41 0,0 0-36 0,8-9-28 16,-8 9-13-16,0 0 7 0,0 0 9 0,0 0 12 15,0 0-3-15,4 11-14 0,-4-11-13 16,-4 20-9-16,-2-9-7 0,2 1-3 0,-2 3-3 15,-1-3-14-15,-1 3-1 0,0 0-11 0,-3 0-6 16,3 0-14-16,-2 0-3 0,0 0-3 16,-1-3-8-16,1 3 0 0,0-2-5 0,-1 0-3 15,-1 0-1-15,4-3-1 0,-3 0-2 0,3 0-2 16,0-1-4-16,-1-1 3 0,3 0 1 0,6-8 0 16,-12 12-2-16,12-12 1 0,-9 8 3 0,9-8 1 15,0 0-1-15,-8 6-7 0,8-6 3 16,0 0-3-16,0 0-2 0,0 0 0 0,4-14-4 15,-4 14 2-15,4-12 2 0,-4 12 2 0,7-10-2 16,-7 10 0-16,0 0 1 0,4-10-6 16,-4 10-2-16,0 0 1 0,0 0 4 0,0 0-1 15,0 0 3-15,0 0 5 0,0 0 5 0,0 0 3 16,0 0 5-16,0 0 11 0,0 18 19 16,0-18 15-16,0 0 15 0,10 14 16 0,-10-14 5 15,17 8-3-15,-7-6-21 0,2 1-9 0,3-2-16 16,-1 1-5-16,3-2-9 0,-3-2-6 15,3 1-45-15,-3-2-60 0,1 2-69 0,-1-1-43 16,-1 1-59-16,-13 1-53 0,22-3-49 0,-22 3-93 16,17-2-8-16,-17 2-390 0,0 0-459 15</inkml:trace>
  <inkml:trace contextRef="#ctx0" brushRef="#br0" timeOffset="117998.42">17298 5528 322 0,'0'0'409'0,"2"-11"-57"16,-2 11-53-16,6-14-8 0,-6 14-31 0,4-11-5 15,-4 11-35-15,0 0-32 0,6-13-35 0,-6 13-33 16,0 0-25-16,6-9-20 0,-6 9-7 16,0 0 8-16,0 0 4 0,13 4 0 0,-13-4-7 15,10 7-2-15,-10-7-4 0,11 13-3 0,-11-13 1 16,10 13-5-16,-10-13-6 0,8 15-2 15,-8-15 1-15,8 12 5 0,-8-12 1 0,11 11-9 16,-11-11 16-16,10 11-2 0,-10-11 19 0,17 8-2 16,-5-4 1-16,2-4-13 0,1 0-10 15,4 0-13-15,1-2-10 0,1-1-1 0,0 0-12 16,-3-1-44-16,1 1-64 0,-1 1-62 0,-1-1-75 16,-3 0-71-16,1 1-89 0,-15 2-39 0,23-2-81 15,-23 2-327-15,18 0-442 0</inkml:trace>
  <inkml:trace contextRef="#ctx0" brushRef="#br0" timeOffset="118482.68">18302 4984 521 0,'0'0'393'0,"-8"-13"-62"16,8 13-78-16,-14-10-15 0,3 6-33 0,11 4-34 15,-27-1-36-15,11 2-29 0,-1 2-16 0,-3 2-1 16,-1 3-29-16,0 2 6 0,-1 0-20 0,1 3 6 15,0-1-21-15,3 1-7 0,1 1-2 16,5-4-6-16,-1 2 0 0,3 2-1 0,4-3-1 16,-1 1-3-16,7-12-2 0,0 19 2 0,0-19-1 15,11 12-1-15,-11-12-1 0,18 7-2 16,-18-7-1-16,27 0 2 0,-12-2 4 0,-1-3 18 16,3 1 24-16,-3-1 24 0,-1-1 27 0,1 1 10 15,-4 1 13-15,-10 4-15 0,17-6-11 16,-17 6-30-16,12-5-13 0,-12 5-16 0,0 0-3 15,0 0-16-15,0 0 5 0,-12 11-13 0,4-2 4 16,-5 0-10-16,3 1 5 0,-2 1-1 16,-1 0-8-16,3 0 3 0,0 1-4 0,1 1 1 15,1-2-1-15,4 1 4 0,0-1 2 0,4-11-7 16,0 20-37-16,0-20-89 0,8 18-95 0,-8-18-68 16,17 12-118-16,-17-12-92 0,20 4-295 0,-20-4-393 15</inkml:trace>
  <inkml:trace contextRef="#ctx0" brushRef="#br0" timeOffset="118631.96">18271 5231 84 0,'11'-10'663'15,"-11"10"-147"-15,8-10-71 0,-8 10-46 16,10-12-81-16,-10 12-58 0,15-15-52 0,-7 9-41 16,4 0-35-16,-1-1-37 0,1 2-100 0,0-1-81 15,3 2-80-15,-1 0-90 0,3 0-54 0,-5 2-466 16,5-3-372-16</inkml:trace>
  <inkml:trace contextRef="#ctx0" brushRef="#br0" timeOffset="118831.23">18691 4976 508 0,'4'-12'570'16,"0"2"-78"-16,-4 10-34 0,4-19-50 0,-4 19-37 16,4-14-31-16,-4 14-52 0,0 0-59 0,0-15-52 15,0 15-46-15,0 0-29 0,0 0-25 0,0 0-5 16,-8 10-22-16,2 2-3 0,0 3-10 0,-3 0 0 15,3 3-11-15,-2 5 8 16,0 0-9-16,-1 0-3 0,1 2-57 0,0 2-76 16,0 0-78-16,-3 3-70 0,1 0-51 0,-2 0-54 15,-1-2-79-15,-1-4-430 0,1-1-504 0</inkml:trace>
  <inkml:trace contextRef="#ctx0" brushRef="#br0" timeOffset="119667.97">18457 5303 488 0,'0'0'437'0,"9"-15"-85"0,-9 15-50 0,12-15-48 16,-6 7-16-16,2 2-55 0,3-2-12 16,1 1-15-16,1 2-30 0,-1 0-25 0,5-1-20 15,-3-1-13-15,5 3-17 0,-3-1-10 0,3-2-7 16,-1 1-2-16,1 1-8 0,0 1-5 0,-1-2-4 16,-3 1-3-16,-1 2 3 0,1 1-7 15,-5-3 0-15,-10 5-4 0,21-4 11 0,-21 4-4 16,14-4-4-16,-14 4-4 0,0 0 2 0,12-1-7 15,-12 1 4-15,0 0-5 0,0 0 4 0,0 0 0 16,0 0 0-16,0 0 2 0,0 0-1 16,-2 12 0-16,2-12-3 0,-8 10 2 0,8-10 0 15,-8 11-1-15,8-11-16 0,-8 13 16 16,8-13-13-16,-7 11 18 0,7-11-15 0,0 0 15 16,-4 12-18-16,4-12 21 0,0 0-14 0,0 0 17 15,-4 11-16-15,4-11 18 0,0 0 0 0,0 0-5 16,0 0 1-16,0 0 0 0,0 0-1 15,0 0-3-15,0 0-5 0,10 4 9 0,-10-4-4 16,0 0 7-16,0 0 0 0,0 0-1 0,0 0-2 16,11-6-2-16,-11 6 1 0,0 0-1 15,0 0-6-15,0 0 0 0,0 0-3 0,0 0-1 16,0 0-1-16,0 0 2 0,0 0-4 0,0 0 3 16,0 0 1-16,0 0 1 0,0 0-2 0,0 0 1 15,0 0 1-15,0 0-17 0,0 15 23 0,0-15-3 16,0 0-16-16,0 0 21 0,6 10-19 15,-6-10 22-15,0 0-16 0,0 0 20 0,12 6-16 16,-12-6 14-16,13-3-19 0,-13 3 19 16,14-8-3-16,-3 1 0 0,-3-1-2 0,2-2-2 15,-2-2 2-15,3 2-2 0,-3-3 1 0,2-2-1 16,-1-3-3-16,1-1 11 0,-2-1-12 16,1 3 15-16,-1 0 14 0,-2 2 9 0,0 0 5 15,-2 1-1-15,3 4-7 0,-3 0-4 0,-4 10-9 16,6-18-11-16,-6 18-9 0,6-11 1 0,-6 11-4 15,0 0 0-15,0 0 0 0,0 0 3 0,0 0 3 16,-4 21-3-16,0-10 0 0,0 1-1 16,2 0 2-16,-3 2 1 0,-1-1-5 0,2 2 5 15,0 0 0-15,0-1-2 0,-2 0 1 0,2-1-3 16,-1-1 5-16,1-2-1 0,4-10 3 16,-6 18 0-16,6-18 1 0,-4 15 3 0,4-15 2 15,0 0-3-15,0 0 2 0,-4 12-8 0,4-12 1 16,0 0-1-16,0 0-1 0,16-6-1 0,-16 6-3 15,19-8-3-15,-19 8 2 0,21-7-1 16,-11 5 0-16,2-2 0 0,1 2 3 0,-13 2 10 16,23-4 12-16,-23 4 14 0,20-4 1 0,-20 4 6 15,17-1 1-15,-17 1 3 0,0 0-3 0,16-3 4 16,-16 3-3-16,0 0-3 0,0 0 2 16,0 0-9-16,0 0-5 0,6 10 3 0,-6-10-15 15,-10 9 7-15,10-9-13 0,-12 8 2 16,12-8-11-16,-15 8-64 0,15-8-61 0,-12 9-72 15,12-9-86-15,-8 6-58 0,8-6-31 0,-9 7-52 16,9-7 13-16,0 0-326 0,-6 8-312 16</inkml:trace>
  <inkml:trace contextRef="#ctx0" brushRef="#br0" timeOffset="120049.94">19071 5263 185 0,'0'0'468'16,"17"-4"-80"-16,-17 4-44 0,18-8 5 0,-18 8-20 15,19-8-17-15,-9 1-21 0,1 3-30 16,-1-2-32-16,2-2-20 0,1 1-32 0,1-2-16 15,1 0-33-15,-3-1-12 0,3-1-37 0,-1 0-9 16,3-4-12-16,-3 0-3 0,3-2-13 16,-3-1 7-16,1-3-9 0,-1 1 16 0,-2-2 8 15,-1 2 13-15,-1 0-2 0,-2 3-1 16,-3 2-8-16,1 0-9 0,-2 3-14 0,-4 12-11 0,2-21-12 16,-2 21-5-16,-2-14-4 0,2 14-6 15,0 0 1-15,-10-6-7 0,10 6 2 0,-13 8-2 16,13-8 4-16,-10 18-1 0,6-6 5 0,2 2 4 15,2 1 0-15,2 0 0 0,2 1 2 0,2-1-2 16,4 0 1-16,1 0-1 0,1-3 4 16,3 0-6-16,-1-2-1 0,0-2 4 0,3-1 3 15,-3-2-2-15,1-3-2 0,-1-1 0 16,1-2-2-16,-5-1 1 0,1-3-3 0,-11 5 6 16,16-10-2-16,-16 10 5 0,12-12 1 0,-12 12-4 15,7-8-10-15,-7 8-12 0,0 0 4 0,0 0 2 16,0 0 0-16,0 0 6 0,6 14-4 15,-6-14 1-15,-2 23-9 0,2-23-97 0,0 24-114 16,2-9-116-16,0-1-98 0,0 0-173 0,0 1-495 16,4-2-751-16</inkml:trace>
  <inkml:trace contextRef="#ctx0" brushRef="#br0" timeOffset="121822.5">10272 5100 17 0,'0'0'306'0,"0"0"-39"0,0 0-60 0,0 0-4 16,0 0-48-16,14 2 8 0,-14-2-42 0,0 16 13 15,0-1 1-15,0 2 1 0,-4 4-3 16,-6 6-10-16,1 4-5 0,-1 3-19 0,-2 1-2 15,-1 0-26-15,-1-3-5 0,1 1-18 0,-1-1-2 16,6-3-18-16,-3-4 9 0,3 0-18 0,0-1 11 16,3-5-62-16,-1 0-95 0,2-2-118 0,0-2-56 15,4-1-351-15,-4-3-210 0</inkml:trace>
  <inkml:trace contextRef="#ctx0" brushRef="#br0" timeOffset="122089.62">10065 5402 468 0,'0'-13'366'0,"0"13"-31"0,0-24-57 15,0 24-50-15,0-17-28 0,0 17-56 0,0 0-24 16,0-18-38-16,0 18-13 0,0 0-16 0,0 0 7 16,0 0-14-16,6 13 8 0,-6-13-4 15,8 22 12-15,-4-12-7 0,1 4 27 0,-1-3 0 16,2-1 33-16,2 1-1 0,0-2 21 0,3-3-15 15,1 1 2-15,3-4-35 0,1-2-1 16,-1-1-31-16,3-2 2 0,-1-3-23 0,1 1 10 16,-1-2-25-16,-3-2 15 0,5 1-47 0,-7-3-31 15,3 3-69-15,-3-1-42 0,3 1-62 16,-7 1-78-16,2 1-63 0,3 0-34 0,-13 5-327 16,14-7-291-16</inkml:trace>
  <inkml:trace contextRef="#ctx0" brushRef="#br0" timeOffset="122772.08">10865 4899 201 0,'0'0'419'0,"-4"-21"-111"0,4 21-26 0,-9-18-59 15,9 18-26-15,-14-12-22 0,14 12-24 0,-15-8-16 16,15 8-39-16,-24 0-5 0,9 1-30 16,3 5 5-16,-3-1-21 0,5 3 3 0,-7 1-21 15,5 1 13-15,-2-1-7 0,3 2-3 0,3-1-5 16,-4 3-8-16,5-4 0 0,-1 3 0 15,4-2-3-15,4-10-3 0,-8 19-1 0,8-19 3 16,0 0 1-16,4 18 0 0,-4-18-1 0,8 5-3 16,-8-5 0-16,15 3 2 0,-15-3 6 0,16-5 9 15,-16 5 10-15,19-10-13 0,-11 3 14 16,-2 0-12-16,2-1 24 0,1 1-10 0,-9 7 24 16,10-11-14-16,-10 11 4 0,12-10-29 0,-12 10 3 15,0 0-16-15,0 0 5 0,0 0-16 0,0 0 12 16,0 0-2-16,-8 17-1 0,4-3 2 15,-2 0-4-15,-7 2 0 0,5 4-3 0,-2-1-9 16,-3 0 13-16,3 1-12 0,2-2 10 16,4-3-7-16,-5 0 20 0,7 0-1 0,-2-2 33 15,4-13 8-15,4 21 25 0,-4-21-17 0,11 14 1 16,-11-14-24-16,18 4 6 0,-1-5-8 0,-3-1-9 16,-1-3-8-16,1 2-4 0,3-1-50 0,-7-1-55 15,2-1-73-15,3 2-67 0,-7 1-59 16,-8 3-64-16,19-8-73 0,-19 8-359 0,18-5-373 15</inkml:trace>
  <inkml:trace contextRef="#ctx0" brushRef="#br0" timeOffset="123240">11098 4969 383 0,'0'0'285'16,"0"0"-1"-16,5-11-24 0,-5 11-24 15,0 0-2-15,4-10-26 0,-4 10 7 0,0 0-58 16,0 0-13-16,0 0-46 0,0 0-6 0,0 0-35 15,0 0 0-15,0 0-7 0,0 0 19 0,-13 12 1 16,9 0-6-16,-2 0-8 0,-2 3-8 16,-1 3-18-16,1-2 5 0,-2 3-19 0,1 4 11 15,1-2-15-15,2 0 14 0,-6 2-17 0,3-2 7 16,3 2-81-16,-2-1-71 0,-2 0-74 0,1-2-115 16,1-2-27-16,0-3-331 0,-3 0-244 15</inkml:trace>
  <inkml:trace contextRef="#ctx0" brushRef="#br0" timeOffset="123927.62">10869 5310 389 0,'0'0'412'0,"4"-18"-63"16,-4 18-60-16,6-18-54 0,3 7-24 0,-1 1-42 15,6 0-18-15,9-4-37 0,-2 2-8 16,8-3-32-16,-3 2-2 0,10 0-16 0,-5 0-8 16,2 3-18-16,-2-1 3 0,0 0-8 0,4 3-6 15,-8 0-2-15,-5 2-6 0,1-1 2 0,-4 2-5 16,-1 1-5-16,-5 3 2 0,1-1-9 0,-14 2 5 15,0 0 1-15,13 2 1 0,-13-2 4 16,0 0-3-16,-9 12-8 0,9-12 19 0,-14 12-12 16,2-4 15-16,5-1-17 0,-5 1 11 0,4-1-13 15,-3 1 11-15,11-8-11 0,-12 14 7 16,12-14-13-16,-8 11 19 0,8-11-16 0,0 0 16 16,-2 15-22-16,2-15 27 0,0 0-25 0,10 12-10 15,-10-12-28-15,23 3 12 0,-23-3-7 0,22-1 8 16,-9-1 0-16,-5-2 16 0,7 1-9 15,-3-2 17-15,-2 2-7 0,3 1 15 0,-13 2-9 16,14-7 16-16,-14 7-10 0,19-7 5 0,-19 7-11 16,8-4 18-16,-8 4-17 0,12-4 15 15,-12 4-10-15,0 0 6 0,15-6-9 0,-15 6 16 16,14-4-14-16,-14 4 22 0,17-7-4 0,-17 7 23 16,14-6-9-16,-14 6 11 0,17-11 4 15,-17 11-9-15,19-11-1 0,-11 1-4 0,-2 2-1 16,-2-3 5-16,4 0-5 0,-3-2 6 0,1-1-4 15,-2 2-15-15,0-3 16 0,0 2-10 0,0 0 20 16,-4-1-12-16,0 14 12 0,4-19-23 16,-4 19 7-16,7-15-22 0,-7 15 9 0,0 0-15 15,0 0 13-15,0 0-15 0,0 0 3 0,0 0 12 16,-11 11-4-16,11-11 15 0,-4 23-16 16,-2-9 2-16,0 0-5 0,0 2-12 0,-3-1 16 15,5 1-13-15,-2-1 16 0,-2 3-14 0,4-3 16 16,-1-1-16-16,-1-1 15 0,4-3-8 15,2-10 14-15,-10 20-15 0,10-20 15 0,0 10-14 16,0-10 14-16,0 0-17 0,0 0 15 0,0 0-12 16,18-2 16-16,-9-2-1 0,3-1 27 0,-6-1 4 15,9 1-3-15,-7-1-3 0,4 2-7 16,-12 4-6-16,19-6-5 0,-19 6-1 0,17-5-1 16,-17 5-6-16,0 0-3 0,14-2 2 0,-14 2-3 15,0 0 2-15,0 0-3 0,8 7-1 0,-8-7 2 16,0 0-2-16,-8 14 0 0,8-14-14 15,-12 15-5-15,7-8-84 0,-5 1-60 0,6-1-84 16,4-7-83-16,-10 15-43 0,10-15-51 16,-9 13-289-16,9-13-273 0</inkml:trace>
  <inkml:trace contextRef="#ctx0" brushRef="#br0" timeOffset="124193.16">11669 5236 118 0,'10'-4'428'0,"-2"-2"-99"0,1-1-20 15,5-3-52-15,-1-1-22 0,-1-1-21 16,3-3-29-16,-1-2-39 0,5-2-19 0,-3-1-26 15,3-2-16-15,-3-2-36 0,-1 3 13 0,-3-2-16 16,-2 3 21-16,3-1-15 0,-7 2 25 16,-2 2-11-16,0 0 10 0,0 1-16 0,-4 0 6 15,-4 2-21-15,4 0 11 0,-4 3-20 0,-2 0 11 16,-2 2-27-16,8 9 12 0,-13-13-20 16,13 13 9-16,-14-5-14 0,14 5 13 0,-8 3-15 15,8-3 16-15,-11 14-15 0,11-14 18 0,-4 23 2 16,4-11 6-16,4 6 0 0,0-2 3 0,3 0-4 15,1 2-5-15,2 0 1 0,3 0-1 16,1-1-4-16,5 1-2 0,-3-3-11 0,3 0-75 16,-7-3-81-16,3-1-99 0,-3-2-98 0,-6 1-81 15,-6-10-381-15,0 20-413 0</inkml:trace>
  <inkml:trace contextRef="#ctx0" brushRef="#br0" timeOffset="124344.03">11508 5335 661 0,'-23'8'479'0,"8"-1"-61"0,-1 0-20 15,16-7-2-15,-6 8-34 0,6-8-15 16,18-1-27-16,5-6-42 0,18 0-36 0,13-6-42 16,27-9-41-16,4-1-26 0,1 1-25 0,-1 0-22 15,0 2-12-15,0-2-62 0,-5 3-140 16,-3 1-112-16,-13 3-131 0,-10 3-157 0,-5-1-544 16,1-1-722-16</inkml:trace>
  <inkml:trace contextRef="#ctx0" brushRef="#br0" timeOffset="184137.48">9732 11234 230 0,'-17'-25'688'0,"-1"0"-102"0,-13-4-67 0,-6 7-78 15,-11 1-16-15,-24 0-2 0,-13 7-5 0,-6 6-18 16,-8 9 3-16,-5 6-21 0,-7 10 13 0,-1 7-18 16,-59 28 130-16,49-7-23 0,-25 24-58 15,44-6-18-15,26-5-42 0,5 9-53 0,10 8-313 16,16 4 0-16,11 5 0 0,21-2 0 0,14-10 0 16,22 13 0-16,22-4 0 0,20-3 0 0,62 23 0 15,19-19 0-15,12-28 0 0,-19-24 0 16,-12-18 0-16,13-13 0 0,72-21 0 0,-9-16 0 15,-22-13 0-15,-19-15 0 0,-53 6 0 0,-32 3 0 16,-12-6 0-16,-10-12 0 0,-15-3 0 16,-16-7 0-16,-15-6 0 0,-12-6 0 0,-18-1 0 15,-14 1 0-15,-9 7 0 0,-17 10 0 0,-46-29 0 16,22 43 0-16,5 21 0 0,-8 12 0 16,-2 11 0-16,-8 8 0 0,6 13-260 0,-6 7-500 15,10 11-67-15,2 10 20 0,6 13 169 0,9 2-84 16,10 11-604-16,8 4-985 0</inkml:trace>
  <inkml:trace contextRef="#ctx0" brushRef="#br0" timeOffset="190811.75">9279 11573 137 0,'0'0'364'0,"4"-19"-45"15,-4 19-70-15,0 0-32 0,0-15-62 0,0 15-9 16,-8-10-27-16,8 10 8 0,-14-10 0 0,14 10-11 16,-23-6-5-16,11 3-19 0,-3 3-6 15,-1 0-24-15,1 4 0 0,-6 1-18 0,3 1 2 16,-1 4-10-16,-4 4 5 0,-3 0-4 0,3 4-13 16,0 4 10-16,0-2-24 0,3 2 16 15,1 4-13-15,5-1 11 0,1-4-19 0,3 2 4 16,6-1 5-16,0-1-3 0,4 0-1 0,4-3 0 15,6 4 6-15,2-2-1 0,3-2-5 16,4-2 0-16,1-2-1 0,-1-2-44 0,4-3-45 16,-5-1-50-16,3-4-83 0,-3-3-83 0,1-1-399 15,-2-3-259-15</inkml:trace>
  <inkml:trace contextRef="#ctx0" brushRef="#br0" timeOffset="191006.03">9081 11796 532 0,'0'0'569'0,"0"0"-159"16,0 0-61-16,0 0-86 0,-8-7-32 15,8 7-13-15,8-8 9 0,-8 8-27 0,18-11 1 16,-7 3-56-16,5 3-13 0,3-2-38 0,0 0-4 16,3-1-35-16,3 1-5 0,-2-1-71 0,-5 5-84 15,1-2-53-15,2 3-72 0,-3-3-100 0,-3 0-64 16,1 3-401-16,-1 0-398 0</inkml:trace>
  <inkml:trace contextRef="#ctx0" brushRef="#br0" timeOffset="193342.78">11355 5824 306 0,'0'0'375'0,"0"0"-55"0,0 0-23 16,0 0-19-16,0 0-18 0,-4-10-2 15,4 10-41-15,0 0 6 0,0 0-17 0,0 0-10 16,0 0-12-16,0 0-14 0,0 0-9 0,0 0-24 16,-5-10-9-16,5 10-30 0,0 0-13 15,0 0-19-15,0 0-11 0,0 0-11 0,0 0-12 0,0 0-1 16,0 0 10-16,0 0 52 0,0 17 26 16,0-17 3-16,0 25 11 0,0-10 12 0,0 3 6 15,0 1-17-15,0 1-1 0,0-1-33 0,0 3-1 16,0-1-28-16,0 1 3 0,0 1-30 15,5-3 7-15,-5 2-22 0,0-2 20 0,0-1-28 16,0-1 19-16,0 0-29 0,4-1 21 16,-4-2-23-16,0-4-25 0,0-11-120 0,0 26-33 15,0-26-67-15,0 18-32 0,0-18-23 0,0 0-38 16,0 20-59-16,0-20-114 0,0 0-95 16,0 0-308-16,0 0-546 0</inkml:trace>
  <inkml:trace contextRef="#ctx0" brushRef="#br0" timeOffset="193641.45">11332 5645 369 0,'0'-13'521'0,"0"13"-93"0,-4-21-34 16,4 21-46-16,-4-21-32 0,4 21-34 0,-4-17 9 15,4 17-10-15,-3-13-20 0,3 13-36 0,0 0-54 0,-4-15-39 16,4 15-40-16,0 0-24 0,0 0-16 16,0 0-8-16,0 0-7 0,0 0-5 0,0 0-9 15,0 0-1-15,0 0-13 0,2 15 7 16,-2-15-7-16,2 14 0 0,-2-14-3 0,3 15 11 16,-3-15-10-16,0 19 10 0,0-19-53 0,4 16-53 15,-4-16-50-15,0 17-55 0,0-17-40 16,0 21-43-16,-4-8-73 0,4 2-57 0,-5 1-455 15,3 2-489-15</inkml:trace>
  <inkml:trace contextRef="#ctx0" brushRef="#br0" timeOffset="194941.58">9118 6322 290 0,'-14'5'208'0,"14"-5"5"0,-17 3-50 15,17-3 25-15,-14 5-43 0,14-5 25 0,-17 5-9 16,17-5 1-16,-10 3-10 0,10-3-1 0,-9 4-18 16,9-4-12-16,0 0 2 0,-14 5 0 15,14-5 9-15,0 0-4 0,0 0 2 0,-12 5 3 16,12-5 1-16,0 0 3 0,0 0 1 16,0 0 8-16,0 0 7 0,0 0 20 0,16-7 0 15,-1 0 6-15,7-4-4 0,18-6-3 0,5-3-12 16,27-11-7-16,-3-3-19 0,9 0-1 0,5-1-28 15,2 1 2-15,-1-2-32 0,7 1 4 0,2 1-25 16,-2 1-2-16,-2-2 4 0,-4 3 3 16,-2 1 20-16,-7 4-33 0,-1 0 26 0,-20 6-30 15,-11 4 34-15,-3 2-17 0,-6 2 40 0,-4 2-24 16,-8 2 44-16,0 1-16 0,-5 1 47 16,-5 1-25-16,1 0 19 0,1 2-19 0,-3-1-17 15,-4 0-14-15,-8 5 10 0,19-5-39 0,-19 5-13 16,14-5-18-16,-14 5-4 0,0 0-31 15,13-6 8-15,-13 6-58 0,0 0-111 0,0 0-169 16,12-3-161-16,-12 3-147 0,0 0 85 0,0 0 45 16,6 12-49-16,-6-12-87 0,-4 23-507 15,2-8-795-15</inkml:trace>
  <inkml:trace contextRef="#ctx0" brushRef="#br0" timeOffset="196092.28">16330 6324 617 0,'-16'6'497'15,"1"0"-125"-15,1-2-41 0,3 1-57 0,-1 0-34 16,12-5-26-16,-17 7 11 0,17-7 19 0,0 0-12 15,-12 4 7-15,12-4 17 0,12-6 1 0,5-2-12 16,12-4-8-16,14-6-17 0,26-12 4 16,9-1-38-16,5-2 8 0,4-2-46 0,2-2-23 15,4 3-11-15,-2 0 18 0,2-1-21 16,-3 2-14-16,-1 2-18 0,-6-1 1 0,-4 5-17 16,-7 3-13-16,-16 3-7 0,-9 5-1 0,-5 2-19 15,-7 3-3-15,-4 0-4 0,-8 4 0 0,-1-1-2 16,-3 2 0-16,-3 0 5 0,-1 1-2 15,-3 1-7-15,-1-2 1 0,-11 6-9 0,18-5-8 16,-18 5-38-16,11-4-96 0,-11 4-101 0,0 0-107 16,0 0 23-16,0 0-7 0,0 0-30 0,-15 7-9 15,7 1-26-15,0 0-68 0,-5 1-29 16,3 3-449-16,-3-2-599 0</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7T03:31:38.460"/>
    </inkml:context>
    <inkml:brush xml:id="br0">
      <inkml:brushProperty name="width" value="0.05292" units="cm"/>
      <inkml:brushProperty name="height" value="0.05292" units="cm"/>
      <inkml:brushProperty name="color" value="#FF0000"/>
    </inkml:brush>
  </inkml:definitions>
  <inkml:trace contextRef="#ctx0" brushRef="#br0">974 3222 95 0,'0'0'443'0,"0"0"-76"0,0 0 4 16,-7 11-84-16,7-11 2 0,0 0-33 16,0 0-21-16,0 0-23 0,-4-13-4 0,4 13-14 15,-2-25-7-15,4 8-12 0,0-4-26 0,0-8-11 16,5-6-21-16,-1-6-24 0,4-6-9 16,0-4-34-16,3-3 13 0,1-1-26 0,1 2 23 15,-1-1-24-15,3 3 43 0,-3 2 1 0,3 4-12 16,-5 3 0-16,1 10-32 0,-3 4 34 0,-2 6-4 15,-2 3-13-15,1 2-3 0,-1 1-15 16,-2 4-10-16,0 1-12 0,-4 11 1 0,8-9-43 16,-8 9 58-16,7 11-52 0,-1 3 48 0,-2 5-52 15,2 6 16-15,-2 4 50 0,5 4-51 0,-1 2 46 16,0-1-51-16,0 3 51 0,1-2-54 0,1 2 56 16,-2-3-53-16,0-1 45 0,3-1-44 15,-3-2 51-15,2-4-53 0,-3-2 49 0,1-2-48 16,-2-4 43-16,0-1-47 0,0-2 50 15,-1-2-47-15,-1-1 51 0,0-2-42 0,-4-10 52 16,4 20-38-16,-4-20 49 0,4 18-14 0,-4-18 36 16,0 0-42-16,-2 15 18 0,2-15-39 0,-16 6 24 15,3-4-39-15,-1 0 35 0,-7-4-38 16,0 2 29-16,-6-2-38 0,-1-3 34 0,-1 1-28 16,-7-2 22-16,1 0-30 0,0-1 28 15,-2 1-28-15,2-2 32 0,-2 2 8 0,1 0 50 16,8 0 24-16,1 0 37 0,4 2 58 0,2-1 7 15,5 1-52-15,-1-1-11 0,3 2-50 0,3-2-13 16,3 0-27-16,8 5 5 0,-2-17-37 0,10 5 20 16,9-1-17-16,10-4 6 0,14-6-15 0,7 3 8 15,26-9-13-15,2-1-4 0,7 2-3 16,2 2 3-16,0 0-1 0,-3 0 5 0,1 3 7 16,-2 1-6-16,-17 5 0 0,-15 3-9 15,-1 3 10-15,-13 1-8 0,-6 2 8 0,-4 3-4 16,-5 1 23-16,-1 1 35 0,-19 3 25 0,21 1 7 15,-21-1 1-15,-6 15 13 0,-13 0-21 16,-12 7 12-16,-10 5-32 0,-23 15 20 0,-7 1-40 16,-1 3 17-16,-5 3-13 0,-1-3-11 0,1 3-11 15,5-1 35-15,0 0-44 0,3-2-5 16,3 0-21-16,6-1 4 0,5-3 9 0,13-8 14 0,7-5-19 16,4-2 0-16,8-6-16 0,3 0 0 15,1-6-125-15,5 0-101 0,3-2-75 0,1-1-131 16,4-1-62-16,2 0-93 0,4-11 108 0,0 15-95 15,0-15-52-15,12 6-584 0,-12-6-866 16</inkml:trace>
  <inkml:trace contextRef="#ctx0" brushRef="#br0" timeOffset="12271.73">11504 5330 270 0,'0'0'334'0,"0"0"-111"0,0 0 0 0,-15-3-53 16,15 3-4-16,0 0-35 0,0 0 3 0,-14-1-40 16,14 1-1-16,0 0-36 0,-13 4 5 0,13-4-25 15,-4 8 6-15,4-8-16 0,-8 15 6 0,8-15-10 16,-2 22 7-16,2-8-1 0,2 1 7 15,-2 1 12-15,4 1 12 0,0 1 0 0,0-3-4 16,0 3 3-16,-2-2 13 0,0-1 9 0,3-1 13 16,-3-2 13-16,-2-12 16 0,0 23 23 15,0-23 12-15,4 18 4 0,-4-18-17 0,-4 14-20 16,4-14-27-16,-4 13-15 0,4-13-24 0,-11 7-3 16,11-7-15-16,-8 7-1 0,8-7-17 15,0 0-21-15,-19 1-61 0,19-1-48 0,0 0-54 16,-8-11-46-16,8 11-23 0,0-14-34 0,0 14-1 15,4-20-35-15,0 10 18 0,0 0-32 0,3-1-13 16,-3-2-171-16,0 0-61 0</inkml:trace>
  <inkml:trace contextRef="#ctx0" brushRef="#br0" timeOffset="12438.79">11572 5353 368 0,'0'0'313'15,"0"0"-39"-15,8-10-58 0,-8 10-25 0,0 0-37 16,0 0-16-16,0 0-24 0,0 0-17 0,0 0-40 15,0 0 2-15,0 0-23 0,0 0 11 16,0 0-19-16,8 9 5 0,-8-9-15 0,0 16 10 16,0-16-17-16,4 22 10 0,-4-22-22 0,0 27-45 15,0-27-71-15,5 26-20 0,-5-26-59 0,0 23-22 16,0-23-248-16,-5 23-16 0</inkml:trace>
  <inkml:trace contextRef="#ctx0" brushRef="#br0" timeOffset="12906.13">11557 5558 221 0,'0'0'386'16,"-6"-6"-111"-16,6 6-29 0,0 0-65 0,0 0-12 16,0 0-51-16,0 0-16 0,0 0-32 15,0 0 1-15,6-14-30 0,-6 14 7 0,13-9-23 16,-13 9 14-16,14-7-32 0,-1 3 13 0,-13 4-15 16,18-9 16-16,-18 9-22 0,19-6 12 0,-19 6-18 15,12-7 17-15,-12 7-17 0,10-4 21 16,-10 4-16-16,0 0 18 0,13-3-17 0,-13 3 16 15,0 0-20-15,0 0 20 0,0 0-21 0,10-5 10 16,-10 5-11-16,0 0 11 0,0 0-17 16,0 0 13-16,0 0-10 0,0 0 14 0,0 0-20 15,0 0 22-15,0 0-16 0,0 0 16 0,13 0-23 16,-13 0 29-16,0 0-25 0,0 0 15 0,0 0-9 16,0 0 13-16,0 0-15 0,16-1 22 15,-16 1-17-15,0 0 17 0,11-4-14 0,-11 4 16 16,8-7-14-16,-8 7 13 0,8-13-13 0,-8 13 25 15,6-16-25-15,-6 16 4 0,9-21 9 16,-5 9 5-16,-2 0-9 0,2 1 8 0,-4-1 6 16,0 12 5-16,8-22 22 0,-8 22-1 0,4-17 7 15,-4 17-6-15,0-13-10 0,0 13-16 16,0 0-1-16,4-13-17 0,-4 13 5 0,0 0-12 16,0 0 8-16,0 0-6 0,0 0 5 0,0 0-9 15,0 0 12-15,0 16-14 0,0-16 11 0,0 23-18 16,0-23 20-16,0 26-12 0,0-11 8 15,0 0-7-15,0 0-35 0,0 0-36 0,0 0-52 16,0 0-18-16,5-1-75 0,-5-14-28 0,0 24-299 16,0-24-109-16</inkml:trace>
  <inkml:trace contextRef="#ctx0" brushRef="#br0" timeOffset="13124.94">11845 5464 143 0,'8'-13'175'0,"-8"13"-28"0,10-8-8 16,-10 8-1-16,0 0 12 0,4-12-21 16,-4 12 8-16,0 0-30 0,0 0 7 0,0 0-29 15,-4-14 12-15,4 14-31 0,0 0 13 0,-10-5-26 16,10 5 12-16,0 0-33 0,0 0 8 0,-15 0-25 16,15 0 16-16,0 0-26 0,-12 8 14 15,12-8-15-15,-8 12 24 0,8-12-40 0,-6 15-22 16,6-15-53-16,-3 15-20 0,3-15-66 0,-2 15-33 15,2-15-228-15,0 14 29 0</inkml:trace>
  <inkml:trace contextRef="#ctx0" brushRef="#br0" timeOffset="13340.61">11394 5799 498 0,'-12'5'566'0,"3"0"-157"16,9-5-68-16,-18 7-92 0,18-7-44 15,0 0-51-15,0 0 2 0,0 0-18 0,0 0 2 16,22-2-32-16,-3-3-10 0,4-3-28 0,2-1-2 16,8-2-21-16,2-1-16 0,6-2 2 0,-2 0-10 15,3 0-29-15,-7 2-47 0,0 0-47 16,-4 1-54-16,-2 1-58 0,-2 1-26 0,-4 1-67 16,-3 1-47-16,-1-1-253 0,-5 4-164 0</inkml:trace>
  <inkml:trace contextRef="#ctx0" brushRef="#br0" timeOffset="14493.07">13713 4403 68 0,'0'0'343'0,"0"0"-114"0,-14-4-10 0,14 4-52 15,0 0 1-15,-19 1-46 0,19-1 7 0,-20 5-50 16,20-5 11-16,-19 7-36 0,9-1 5 0,-1-1-27 16,1 2 18-16,2 1-38 0,-1-1 21 15,-1 1-24-15,6 1 18 0,4-9-29 0,-10 18 18 16,10-18-18-16,-5 17 19 0,5-17-20 0,3 17 25 15,-3-17-22-15,6 14 15 0,-6-14-14 0,10 9 17 16,-10-9-22-16,19 7 18 0,-19-7-15 16,18-1 17-16,-18 1-29 0,17-3 27 0,-17 3-19 15,18-4 21-15,-18 4 5 0,9-4 24 16,-9 4-2-16,0 0 11 0,14-4-7 0,-14 4-5 16,0 0-4-16,0 0-6 0,8-5 1 0,-8 5-15 15,0 0 0-15,0 0-12 0,0 0 0 0,13-4-11 16,-13 4-14-16,0 0 2 0,0 0-13 15,10-4 8-15,-10 4-1 0,13-3 15 0,-13 3-10 16,14-5 14-16,-14 5-10 0,17-5 4 0,-17 5 4 16,20-5 6-16,-20 5-7 0,17-8 9 0,-17 8-3 15,20-6 3-15,-20 6-7 0,13-6 11 16,-13 6-6-16,0 0 11 0,14-6-2 0,-14 6 3 16,0 0-4-16,0 0-2 0,0 0 1 0,13-3-1 15,-13 3-5-15,0 0 10 0,0 0-11 16,0 0-1-16,0 0 4 0,0 0-5 0,-6 12-6 15,6-12 9-15,0 0-7 0,0 0 10 0,0 14-11 16,0-14 9-16,0 0-10 0,4 13 11 16,-4-13 1-16,8 8 12 0,-8-8-21 0,10 6 6 15,-10-6-2-15,11 4 7 0,-11-4 1 0,16-3-5 16,-16 3 0-16,21-7 3 0,-15 2-6 0,8-4 2 16,-3 0 7-16,-1-1-5 0,3-1 20 15,-3-3-5-15,0 1 17 0,-2-1-1 0,5-1 12 16,-5 0 11-16,-2 0 18 0,5 0 23 0,-5 3 7 15,0 0 10-15,-2 1-6 0,0 0-7 16,-4 11-16-16,7-18-12 0,-7 18-19 0,6-12-8 16,-6 12-17-16,0 0-13 0,0 0 0 0,0 0-8 15,0 0 3-15,0 0-4 0,0 0-1 0,0 0 0 16,-6 20-2-16,6-20-12 0,-5 22 14 16,3-8-36-16,-2-1-26 0,2 0-46 0,0 2-37 15,0-1-42-15,-2 1-70 0,2 0-50 0,-2 0-105 16,0 0-252-16,-3 0-212 0</inkml:trace>
  <inkml:trace contextRef="#ctx0" brushRef="#br0" timeOffset="14761.7">14023 4440 173 0,'0'0'260'0,"0"0"-84"16,15-7-11-16,-15 7-38 0,10-5 15 15,-10 5-48-15,15-5 12 0,-15 5-35 0,18-8 10 16,-18 8-38-16,17-4 39 0,-17 4-6 0,16-7 38 16,-16 7 11-16,13-6 13 0,-13 6 17 15,0 0-21-15,12-5 7 0,-12 5-25 0,0 0-5 16,0 0-44-16,0 0 5 0,0 0-32 0,13-4 3 16,-13 4-20-16,0 0 9 0,0 0-24 15,0 0 9-15,-5 18-15 0,5-18 18 0,-4 15-16 16,4-15 14-16,-6 16-54 0,6-16-13 0,-6 19-49 15,6-19-58-15,-6 20-38 0,6-20-110 16,-7 18-376-16,7-18-239 0</inkml:trace>
  <inkml:trace contextRef="#ctx0" brushRef="#br0" timeOffset="15494.77">14342 4389 39 0,'0'0'383'0,"-15"16"-74"0,7-8-91 16,0 1-13-16,1-1-74 0,-1 2-3 0,4-1-47 15,-4-1 0-15,4 2-33 0,4-10 12 0,-4 18-30 16,4-18 13-16,-3 17-24 0,3-17 15 0,5 15-26 16,-5-15 20-16,10 11-14 0,-10-11 16 15,16 4-17-15,-16-4 19 0,21 0-26 0,-21 0 22 16,21-5-14-16,-11 0 30 0,0 0-12 0,1 0 10 16,-3-2-9-16,0 0 5 0,-1-1-2 0,-7 8 7 15,10-15-2-15,-10 15-13 0,4-15 2 16,-4 15-8-16,0 0-4 0,-2-15-14 0,2 15 14 15,-6-8-17-15,6 8 9 0,-11-4-8 0,11 4 1 16,0 0 1-16,-20 0 0 0,20 0-10 16,-19 4 8-16,19-4-7 0,-18 5 10 0,18-5-10 15,-17 11 9-15,17-11-7 0,-14 12 6 16,14-12-6-16,-13 10 1 0,13-10-3 0,-6 11-8 16,6-11 2-16,0 0 2 0,0 0 7 0,4 11-1 15,-4-11-2-15,0 0 5 0,19 0 5 0,-19 0-6 16,20-7 0-16,-7 4-2 0,-1-1-3 0,-2 1 6 15,3-2 0-15,-1 1 2 0,-1 0-9 16,1 1 7-16,-2-1-2 0,-10 4-5 0,17-5 2 16,-17 5-6-16,19-3 12 0,-19 3-7 0,0 0 3 15,16 0-9-15,-16 0 11 0,0 0 2 16,10 5 6-16,-10-5 3 0,0 0 10 0,5 11-1 16,-5-11-3-16,0 0 9 0,0 0 0 0,-3 15 7 15,3-15-19-15,0 0 22 0,0 0-13 16,0 0 14-16,0 0-11 0,0 14 25 0,0-14-5 15,0 0 28-15,0 0-16 0,0 0-1 0,0 0-26 16,0 0 11-16,13-3-26 0,-13 3 9 0,14-9-18 16,-14 9 14-16,17-10-23 0,-7 6 15 0,-10 4-21 15,19-9 19-15,-7 4-17 0,-1 3 16 16,-1-1-21-16,2 1 20 0,-12 2-19 0,23-5 11 16,-23 5 0-16,23 0 5 0,-23 0-45 0,20 0-12 15,-20 0-44-15,17 3-48 0,-17-3-2 16,12 5-53-16,-12-5-33 0,0 0-134 0,7 12-184 15,-7-12-110-15</inkml:trace>
  <inkml:trace contextRef="#ctx0" brushRef="#br0" timeOffset="15746.55">13837 4773 113 0,'-22'4'835'0,"1"1"-200"16,4-2-113-16,1 0-129 0,3 0-86 0,13-3-60 15,-16 1-52-15,16-1-26 0,0 0-17 16,21-7-18-16,-1 2-17 0,9-2-18 0,10-1-16 16,13-2-24-16,2 1-11 0,4-2-6 0,0 2-11 15,2-2-3-15,-3 0-2 0,3 1-12 16,-2-1-7-16,-4 1-19 0,-4 0-23 0,-3 0-24 0,-10 5-16 16,-8-2-17-16,-2 3-35 0,-6 0-15 15,-3 2-33-15,-1-1 7 0,-3 1-12 0,-14 2-26 16,21 0-34-16,-21 0-101 0,0 0-417 0,0 0-348 15</inkml:trace>
  <inkml:trace contextRef="#ctx0" brushRef="#br0" timeOffset="39628.82">1528 4754 228 0,'0'0'255'0,"0"0"-95"0,-11 4 34 0,11-4-9 15,0 0-15-15,0 0-7 0,0 0 11 16,0 0 48-16,0 0-50 0,-10 6-3 0,10-6-27 16,0 0-17-16,0 0-24 0,0 0-22 15,0 0-12-15,0 0 11 0,0 0 27 0,19 6 21 16,-5-6 10-16,7 2-8 0,8-1-2 0,8 2-11 16,8-2-5-16,11 2-13 0,6 2 9 15,6-2-26-15,27 1 14 0,7 4-27 0,-1-5-4 16,2 3-1-16,3 0-2 0,-5-2 0 0,-2-1-11 15,-4 0 12-15,-18-1-19 0,-13-2 5 0,-2 1-12 16,-4 1 5-16,-2-2-18 0,-13 0 1 0,-2 0-8 16,-8 0 7-16,-2 0-12 0,-6 0 2 15,-4-2 31-15,0 2 21 0,-5 0 23 0,1 0 12 16,-3-1 16-16,-14 1-22 0,25 0-4 0,-25 0-30 16,17 0-5-16,-17 0-17 0,0 0 2 15,14-2-22-15,-14 2-23 0,0 0-70 0,0 0-77 16,0 0-63-16,0 0-71 0,0 0-55 0,0 0-30 15,0 0-75-15,0 0-113 0,-10 15-355 16,10-15-564-16</inkml:trace>
  <inkml:trace contextRef="#ctx0" brushRef="#br0" timeOffset="44216.98">9548 4770 227 0,'0'0'533'0,"-21"3"-128"0,21-3-54 15,-18 3-49-15,18-3 4 0,-19 1-40 0,19-1 0 16,-12 3-43-16,12-3-17 0,0 0-45 0,0 0-9 16,0 0-29-16,0 0 37 0,12 4 15 15,7-6 6-15,12 0-2 0,14 1 0 0,13-3-6 16,31-1-15-16,10-3-13 0,0 3-18 0,9-2-10 16,-1 2-17-16,7 0-14 0,6 0-16 0,2 3 3 15,0 0-28-15,-6 1-6 0,2 1-7 16,-7 0-9-16,-3 1 2 0,-9-1-9 0,-19 2-1 15,-15-2-3-15,-3 2 0 0,-5-2-3 16,-11 3-4-16,-5-3 2 0,-10 2-2 0,-4-2 5 0,-4 0-2 16,0 2 5-16,-7-2-6 0,-1 1 2 15,-1 1-2-15,-14-2-4 0,12 5 0 16,-12-5-70-16,0 0-66 0,0 0-81 0,5 12-60 16,-5-12-61-16,-5 13-48 0,5-13-46 0,-10 13-82 15,2-4-560-15,0-1-721 0</inkml:trace>
  <inkml:trace contextRef="#ctx0" brushRef="#br0" timeOffset="45856.35">7779 10455 22 0,'-5'-15'555'0,"-5"3"-137"15,2-2-92-15,-9 2-37 0,3 1-50 0,-7 1-3 16,0 1-47-16,-1 1-8 0,-3 4-36 0,2 2-2 16,0 3-35-16,-3 1-5 0,-5 6-31 15,-2 4 5-15,2 1-23 0,-9 7 17 0,5 2-20 16,2 4 11-16,-2 1-21 0,6-1 10 0,0 3-11 16,6-5-7-16,5-1-8 0,1-4-2 0,7 0-4 15,-1-1-1-15,7-3 8 0,4 0-1 0,2-3 5 16,7-1-1-16,3-3 0 0,3-5-2 15,3 0 0-15,5-6-5 0,6 0 3 0,4-7 0 16,2 1-2-16,6-9-12 0,-1 0 16 16,1 0-10-16,-2-3 26 0,-6 4-7 0,-4 0 34 15,0 5 6-15,-10 1 11 0,-3 3-7 0,-3 0-10 16,1 2-17-16,-14 6-10 0,0 0-3 16,0 0-2-16,-12 17-3 0,-3-1 1 0,-7 5-10 0,-14 11 0 15,1 1 4-15,-10 16 2 0,-5-3-8 16,13-5 0-16,6-6-2 0,4-1 4 0,0-1 10 15,2-3-5-15,7-3 10 0,3-3-17 16,-1-1 8-16,6-6-13 0,3-2 21 0,1 0 18 16,4-4 28-16,2-11-14 0,6 19 8 0,3-13-24 15,3-5 3-15,2-1-23 0,5-1 3 0,2-3-23 16,1-2-53-16,3-2-113 0,0-3-82 16,4 2-88-16,2-2-38 0,0 0-34 0,0 1-68 15,-4-1-25-15,4-1-34 0,-2 0-305 0,-2 1-435 16</inkml:trace>
  <inkml:trace contextRef="#ctx0" brushRef="#br0" timeOffset="45981.82">7919 10828 333 0,'0'0'477'0,"8"-8"-69"0,-8 8-59 16,9-7-49-16,-9 7-47 0,10-11-55 0,-2 4-32 16,1 1-34-16,1 0-26 0,2-2-25 0,1 3-15 15,1 0-29-15,1 0-99 0,-3 1-115 16,3 1-99-16,-15 3-478 0,22-1-343 0</inkml:trace>
  <inkml:trace contextRef="#ctx0" brushRef="#br0" timeOffset="46104.44">7973 10941 41 0,'0'0'611'0,"-10"11"-185"0,10-11-101 16,-9 6-92-16,9-6-21 0,0 0-61 0,0 0-16 15,0 0-55-15,0 0-103 0,9 9-147 16,-9-9-471-16,26-3-199 0</inkml:trace>
  <inkml:trace contextRef="#ctx0" brushRef="#br0" timeOffset="46972.35">9077 10550 238 0,'0'0'464'0,"-4"-21"-95"0,4 21-49 16,-9-18-50-16,9 18-22 0,-8-15-40 15,8 15-9-15,-19-11-45 0,5 9-1 0,2 2-28 16,-7 2 0-16,0 3-20 0,-8 2 11 0,1 4-26 16,-5 4 8-16,-7 4-24 0,3 2 13 15,0 1-13-15,2 1-11 0,2 1-13 0,4 2-10 16,0-4-6-16,7 2-5 0,1 0-6 0,0 0-24 16,7-2 18-16,2 1-20 0,1-3 12 0,5-2-9 15,4 2 13-15,0-2-32 0,4 0-33 16,5-3-64-16,-1-2-20 0,6 1-41 0,-1-3-11 15,5-3-4-15,1-2-17 0,0-1 31 0,3-4 2 16,3-1 56-16,0-1 4 0,0-1 41 0,-2-1-1 16,-1-3 58-16,-3 3 1 0,-3-2 54 15,3-2 27-15,-9 2 15 0,3-1 3 0,-3 2 16 16,-10 4-16-16,17-11 0 0,-17 11-19 0,0 0-7 16,6-8-13-16,-6 8-10 0,0 0-1 15,0 0-14-15,0 0 12 0,-19 1-14 0,19-1 6 16,-14 7-18-16,14-7 17 0,-17 11-16 15,17-11 13-15,-10 10-22 0,10-10 15 0,-13 9-14 16,13-9 13-16,-6 8-14 0,6-8 18 0,0 0-15 16,0 12 14-16,0-12-17 0,0 0 17 0,4 12-17 15,-4-12 7-15,11 9-30 0,-11-9 1 16,14 4-33-16,-14-4 20 0,13 2-9 0,-13-2 0 16,18-2 3-16,-18 2 9 0,17-4 5 0,-17 4 12 15,14-8 0-15,-14 8 7 0,13-4 2 0,-13 4-20 16,0 0 26-16,10-4-4 0,-10 4-1 15,0 0-1-15,0 0 9 0,8-3-5 0,-8 3 1 16,0 0 4-16,0 0 4 0,19 0-6 0,-19 0 1 16,12-2 10-16,-12 2-5 0,19-3 0 15,-9-1 0-15,3 1 5 0,-1-4-2 0,2 2 2 16,1-2-4-16,1-3 0 0,3-3 0 0,0-1 3 16,1-4 7-16,3-2 14 0,-4-2 13 15,3 0-5-15,-5 4 47 0,-3-2-1 0,-1 3 41 16,-3 2-5-16,-2 0 13 0,-1 2-31 0,1 2 5 15,-8 0-37-15,0 11 0 0,4-17-29 0,-4 17 7 16,0 0-26-16,-12-10 11 0,12 10-22 0,-15 6 12 16,5 0-4-16,-3 5-2 0,5-2-5 15,-6 4 3-15,5-1-4 0,-1 3 0 0,2 3-6 16,0-2-11-16,-1 2 18 0,3-1-37 0,2 1-66 16,0 0-106-16,4-2-112 0,0 0-100 15,0 0-410-15,8-3-436 0</inkml:trace>
  <inkml:trace contextRef="#ctx0" brushRef="#br0" timeOffset="47807.59">9751 10740 307 0,'0'0'335'0,"4"-7"-67"0,-4 7-9 16,0 0-23-16,6-11-6 0,-6 11-6 0,0 0-8 15,0 0-21-15,8-8-14 0,-8 8-12 0,0 0-31 16,0 0-27-16,0 0-15 0,-10-10-9 0,10 10-1 15,-21 3 1-15,11 1-1 0,-7 0-6 16,3 4-12-16,-5 2-6 0,3 0-9 0,-3 0-9 16,5 1-8-16,-3-2-7 0,3 1-5 0,1 1-4 15,3-3-5-15,-3 0-5 0,5-1-3 16,2 1 3-16,6-8-18 0,-12 10 22 0,12-10 0 16,0 0 0-16,8 11-2 0,-8-11-2 0,23-1-1 15,-13-1 0-15,7-2-5 0,1-3 6 0,-1 0-3 16,-3-1 3-16,5 1 6 0,-3-3 24 15,-1 0 14-15,-1 3 23 0,-1-1 12 0,-1 3 7 16,-2 0-15-16,-10 5-19 0,13-9-21 0,-13 9-4 16,0 0-14-16,0 0 8 0,-4 12-3 15,-5 0 0-15,-1 2-11 0,-7 4-5 0,3 1 3 16,-7 5-4-16,7 0-3 0,-5 1-3 0,1 0-5 16,5 2 11-16,1-5-4 0,2-2 16 15,1-2 14-15,5-1 14 0,0-1 24 0,4-2-3 16,4-2 12-16,0-1-21 0,5-4 5 0,1-1-24 15,6-5-10-15,7-1-3 0,-4-1-10 0,8-4-21 16,-1-1-56-16,1 1-62 0,-4-3-49 0,4 2-50 16,-4 0-10-16,-7-1-49 0,3 0-33 15,-5 3-85-15,-5-2-140 0,-9 6-391 0,0 0-578 16</inkml:trace>
  <inkml:trace contextRef="#ctx0" brushRef="#br0" timeOffset="48056.23">8601 11410 561 0,'-41'5'925'16,"2"-1"-158"-16,8 0-135 0,4-1-99 0,8-2-78 15,-4 1-93-15,9-1-56 0,14-1-9 0,0 0 16 16,0 0-3-16,19-3 20 0,12-1 63 0,18-2-54 16,11 1-67-16,39 0-29 0,13 1-46 15,8-2-40-15,10 4-31 0,0-2-24 0,5 2-12 16,1-2-27-16,-2 3-10 0,-3-1-4 15,-9 1-16-15,-11 0 6 0,-7-1-22 0,-24 2-7 16,-18 0-91-16,-6 0-172 0,-12 0-80 0,-11 0-118 16,-7 0-82-16,-5 0-103 0,-6 0 104 15,-15 0-48-15,0 0-117 0,0 0-535 0,-19 2-874 16</inkml:trace>
  <inkml:trace contextRef="#ctx0" brushRef="#br0" timeOffset="57937.79">10902 10729 640 0,'-6'-7'513'16,"-2"0"-112"-16,8 7-90 0,-13-11-43 0,13 11-74 15,-10-8-23-15,10 8-40 0,0 0 4 0,-8-11-12 16,8 11 4-16,0 0-26 0,12-9-11 16,-12 9-27-16,19-5-4 0,-5 2-20 0,-2 1-11 15,7 0-83-15,0 1-75 0,-3 0-79 0,3 1-98 16,-1 0-57-16,-1 1-373 0,-3 1-315 16</inkml:trace>
  <inkml:trace contextRef="#ctx0" brushRef="#br0" timeOffset="58091.43">11032 10793 370 0,'-10'5'715'0,"10"-5"-139"0,-19 7-102 16,19-7-111-16,-20 7-63 0,20-7-65 0,-11 5-30 16,11-5-43-16,0 0-17 0,-12 7-33 15,12-7 0-15,0 0-33 0,0 0-4 0,12 6-27 16,-12-6 1-16,27 2-50 0,-12-2-58 0,3 0-55 16,3 0-83-16,-3-2-80 0,1 0-99 0,4 1-125 15,0-2-284-15,-3-1-385 0</inkml:trace>
  <inkml:trace contextRef="#ctx0" brushRef="#br0" timeOffset="58859.14">11754 10512 404 0,'0'0'357'0,"-9"-12"-50"0,9 12-41 0,0 0-39 16,-4-15-35-16,4 15-11 0,0 0 0 0,4-17-9 16,-4 17 10-16,15-15 5 0,-3 6 3 0,3 1 2 15,3 1-1-15,-1 1-13 0,1 1-9 0,3 1-28 16,-2 3-6-16,-1 2-19 0,-1 2-11 15,1 1-10-15,-3 4 3 0,-1 3 12 0,-5 1-13 16,3 2-8-16,-4 3-13 0,-1 0-11 16,-3 5-7-16,-4 0-19 0,0 2-7 0,0-1-2 15,-4 0-3-15,-1 1-10 0,3-1-2 0,-2-4 1 16,0-1-2-16,0-2 2 0,0-2 3 0,0-4-2 16,4-10-3-16,-15 15-2 0,15-15 0 15,0 0 0-15,-14 0 6 0,14 0 12 0,-13-15-2 16,9 5 2-16,4-4 1 0,0-2-5 0,4-1 0 15,3-2-5-15,1-4-4 0,4-3 1 0,3-2-4 16,12-5 3-16,-1-2-2 0,5 1 4 16,0-1-7-16,7 4 0 0,-3 1-6 0,4 2 5 15,-6 3-5-15,2 3 0 0,-8 6-19 0,-8 2-59 16,4 4-49-16,-7 2-37 0,-1 1-29 16,-5 2-38-16,-10 5-47 0,16 0-42 0,-16 0-70 15,9 10-89-15,-9-10-100 0,-4 17-251 0,-1-6-436 16</inkml:trace>
  <inkml:trace contextRef="#ctx0" brushRef="#br0" timeOffset="59077.94">12465 10544 832 0,'14'-2'625'0,"-14"2"-129"16,0 0-101-16,8-2-47 0,-8 2-25 15,19-8-1-15,-7 3 9 0,3-2-23 0,-3-1-43 16,11 0-40-16,-2-3-44 0,2 1-37 16,1 0-30-16,1 0-23 0,0 0-17 0,0 1-47 15,-3 1-73-15,1 1-68 0,-4 1-75 0,-3 1-55 16,-1 1-40-16,1 0-39 0,-5 2-57 0,-11 2-35 16,18-2-2-16,-18 2-426 0,0 0-463 0</inkml:trace>
  <inkml:trace contextRef="#ctx0" brushRef="#br0" timeOffset="59276.32">12791 10391 121 0,'0'0'541'0,"-16"-10"-105"0,16 10-58 16,-11-12-20-16,11 12-31 0,-8-6-33 0,8 6-12 15,0 0-28-15,-10-9-18 0,10 9-26 0,0 0-3 16,0 0 15-16,0 0 31 0,0 0-11 0,-13 10-8 16,13-10-17-16,0 20-1 0,0-20-43 15,0 29-5-15,0-13-50 0,-4-1-6 0,4 3-39 16,0 1 35-16,0 0-49 0,-4 1-39 0,4 0-135 15,0-3-83-15,-2 2-73 0,0 0-65 0,2-1-75 16,-2-2-95-16,0 2-131 0,2-1-427 16,0-2-717-16</inkml:trace>
  <inkml:trace contextRef="#ctx0" brushRef="#br0" timeOffset="61047.62">13242 10334 44 0,'0'0'456'0,"-2"-14"-95"0,2 14-34 16,0 0-49-16,-4-15-23 0,4 15-16 0,0 0-31 16,0 0-31-16,0-18-5 0,0 18-22 0,0 0-4 15,2-15-33-15,-2 15-4 0,8-15-23 0,-8 15-1 16,15-15-13-16,-7 9 0 0,2-1 2 0,3 0-4 15,-5 2 4-15,6 0-12 0,-1 3 0 16,-13 2-6-16,22 0 8 0,-7 4 20 0,-7 2 15 16,7 1-8-16,-7 3 0 0,0 1-15 0,3 3-4 15,-5-1-13-15,0 4 0 0,2-2-8 16,-4 1-7-16,3-1-7 0,-1 0-3 0,-4-1-8 16,2 0-5-16,2-2-1 0,-2-2 2 0,0 1-5 15,-4-11-3-15,5 17 1 0,-5-17 3 16,4 13 15-16,-4-13 1 0,0 0 10 0,10 10-18 15,-10-10 4-15,0 0-12 0,17-7 5 0,-7 0-11 16,0-2 0-16,1-2-6 0,1-1 0 16,-2-2 0-16,5-1 4 0,-3-3-11 0,3 2 7 15,-1 0-2-15,1-1-1 0,-5 5 5 0,2-1-7 16,-5 3 4-16,5 0 1 0,-6 3 3 0,2-2 4 16,-8 9-2-16,11-11 4 0,-11 11 10 0,0 0 7 15,0 0 6-15,0 0-4 0,0 0 1 16,0 0-12-16,-11 11 2 0,11-11-10 0,-12 14 0 15,2-7-8-15,3 2 3 0,-1 2-5 0,-4-2 0 16,6 2-1-16,-5 1 3 0,1-2-3 16,-2 2-2-16,1 0 1 0,1-2 3 0,2 1-8 15,-1-3 6-15,1-1-4 0,2 1 6 0,6-8-5 16,-17 12 7-16,17-12-6 0,-8 15 13 16,8-15 5-16,-10 19 29 0,1-8-9 0,5 0 21 15,0 2-15-15,-2 1 27 0,2 0-22 0,0 2 24 16,0-1-40-16,-1 0-5 0,1 2-7 0,2-2-6 15,-2 0 0-15,0 0-4 0,4 1 3 16,0-4-44-16,-4 2-105 0,4-14-87 0,0 24-33 16,0-24-54-16,0 22-57 0,0-22-49 0,0 18-88 15,0-18-108-15,4 12-383 0,-4-12-645 16</inkml:trace>
  <inkml:trace contextRef="#ctx0" brushRef="#br0" timeOffset="64230.72">14005 10444 351 0,'0'0'427'0,"0"0"-73"16,6-15-72-16,-6 15-47 0,0 0-44 0,0 0-20 16,6-9-31-16,-6 9-18 0,0 0 11 0,0 0-4 15,0 0-1-15,13 9-7 0,-13-9-3 16,6 18-8-16,-6-18-7 0,4 21-15 0,-4-21-6 16,2 25-7-16,-2-25-19 0,-2 27-2 0,2-27-13 15,0 22-4-15,0-22-8 0,-2 21 0 0,2-21 3 16,0 15 5-16,0-15 10 0,0 0 3 0,-2 15 3 15,2-15-11-15,0 0 0 0,0 0-14 16,0 0 1-16,0 0-9 0,0 0 1 0,-13-6-13 16,13 6 8-16,0-17-15 0,0 17 13 15,7-25-12-15,-3 14 5 0,0-3-12 0,2 1 7 16,0-1 0-16,2 2 4 0,1 0-4 0,-3 1 2 16,2 1-7-16,3 1 2 0,-5 3 2 0,-6 6 0 15,16-12-2-15,-16 12 4 0,13-3 3 16,-13 3 5-16,0 0 7 0,18 5 6 0,-18-5 2 15,9 10-8-15,-9-10 9 0,10 11-11 0,-10-11 9 16,4 11-11-16,-4-11 10 0,2 13-14 16,-2-13 7-16,0 0-13 0,2 15 3 0,-2-15 4 15,0 0 2-15,0 0-2 0,2 14 12 0,-2-14 13 16,0 0-3-16,0 0-12 0,0 0-1 0,0 0-11 16,6-12 0-16,-1 2-3 0,1-2 2 15,0 0-8-15,0-3 7 0,2 0-9 0,1 2 8 16,1-2-10-16,0 3 9 0,-1-1-6 0,-1-1 2 15,4 4-10-15,-3 0 7 0,-3 2-4 16,4 0-8-16,-10 8 10 0,15-13 5 0,-15 13-3 16,12-8 4-16,-12 8-2 0,0 0 26 0,0 0 22 15,17 2 7-15,-17-2-7 0,4 10-8 0,-4-10-7 16,6 15-6-16,-6-15-3 0,4 22-7 0,-4-22 1 16,0 23-66-16,0-23-79 0,2 24-48 15,-2-24-71-15,0 25-64 0,0-25-99 0,2 22-82 16,-2-22-450-16,2 21-599 0</inkml:trace>
  <inkml:trace contextRef="#ctx0" brushRef="#br0" timeOffset="65205.52">14654 10366 252 0,'0'0'456'15,"-2"-17"-87"-15,2 17-76 0,-6-11-36 0,6 11-23 16,-9-11-23-16,9 11-24 0,-12-9-8 15,12 9-15-15,-13-6-23 0,13 6-14 0,-14 0-24 16,14 0-14-16,-21 3-5 0,13 2-1 0,-4-1-3 16,-1 3 1-16,3 3-6 0,-2-2-6 15,1 2-14-15,1 0-22 0,0 2 11 0,1-3-9 16,3 0-6-16,0 0-10 0,0 1 1 16,6-10-4-16,-4 15 0 0,4-15-2 0,0 0-1 15,4 15-2-15,-4-15-2 0,14 5-1 0,-14-5-7 16,21-2 6-16,-9-1-6 0,-1 2 7 0,3-6-6 15,-2 3 3-15,1-3-7 0,-1 1 8 0,1-3-3 16,-1 1 2-16,0 1-12 0,-1-1 19 16,-1 1-2-16,-2 2 13 0,1-2-5 0,-9 7-3 15,14-11-3-15,-14 11 6 0,12-7-13 0,-12 7 6 16,0 0-11-16,11-6 6 0,-11 6-3 16,0 0 11-16,0 0 0 0,0 0 6 0,10 8-4 15,-10-8 7-15,0 0-13 0,0 13 8 0,0-13-13 16,0 0 11-16,0 18-12 0,0-18 5 15,0 0-7-15,-2 12 7 0,2-12-9 0,0 0 5 16,0 0-10-16,0 0 11 0,4 15-14 0,-4-15 14 16,0 0-9-16,15-1 11 0,-5-4-11 0,5-1 8 15,-1-1-11-15,3-2 13 0,3-1-10 0,1-2 0 16,-3 1 0-16,3 0 4 0,0-1-5 16,-3 0 8-16,-3 3-11 0,-1 1 10 0,1 1-9 15,-5 0 17-15,0 2-4 0,-10 5 18 0,17-10 8 16,-17 10 5-16,0 0-4 0,10-5-1 15,-10 5-5-15,0 0 5 0,-10 8 2 0,10-8 17 16,-17 11-3-16,7-3 9 0,2 1 1 0,-2 0-2 16,-1 3-2-16,3-2-12 0,0 4 3 0,-1-2-12 15,3 1-3-15,0-2-8 0,4 0 1 16,2-11-7-16,-2 22 6 0,2-22-12 0,6 16 10 16,-6-16-1-16,17 10-1 0,-17-10-7 0,22 1 3 15,-7-1-6-15,-3-4 5 0,3 2-6 16,-1-3-1-16,-1 1-2 0,-1-2 1 0,0 1-1 15,-1 0 5-15,-1-2-9 0,0 3 4 0,-10 4-4 16,15-11 2-16,-15 11-4 0,12-7-8 16,-12 7-1-16,0 0 1 0,11-8 1 0,-11 8 3 15,0 0-6-15,10-7 3 0,-10 7-8 0,0 0-3 16,0 0 1-16,0 0 0 0,8-6 3 0,-8 6 5 16,0 0 0-16,0 0 1 0,0 0-1 0,0 0 11 15,0 0-5-15,0 0 1 0,8-4 2 16,-8 4 0-16,0 0 3 0,0 0 3 0,0 0-4 15,0 0 2-15,0 0-5 0,0 0 4 16,0 0-2-16,0 0 6 0,0 0-7 0,0 0 6 16,7-10-7-16,-7 10 3 0,0 0 2 0,0 0-3 15,0 0 2-15,0 0 0 0,0 0-2 0,0 0 7 16,0 0-11-16,0 0 7 0,0 0 0 16,0 0 8-16,0 0-6 0,0 0-4 0,0 0-1 15,6-7 4-15,-6 7-6 0,0 0 7 0,0 0-10 16,0 0 8-16,0 0-5 0,0 0 3 0,0 0-8 15,0 0 0-15,0 0-6 0,0 0 2 16,0 0-15-16,0 0-6 0,0 0-17 0,0 0-23 16,0 0-9-16,0 0-36 0,-8 6-5 0,8-6-15 15,0 0-16-15,-9 6-16 0,9-6-15 0,0 0-20 16,-12 10-24-16,12-10-43 0,-15 10-45 16,15-10-2-16,-16 10-60 0,16-10-308 0,-17 9-248 15</inkml:trace>
  <inkml:trace contextRef="#ctx0" brushRef="#br0" timeOffset="65690.07">14865 10331 207 0,'0'0'357'0,"-7"-13"-47"16,7 13-49-16,-6-10-29 0,6 10-13 0,-2-12-11 15,2 12-5-15,2-14-9 0,-2 14-13 16,2-11-2-16,-2 11-5 0,9-11 2 0,-9 11-5 15,8-9-11-15,-8 9-2 0,0 0-5 0,10-6 9 16,-10 6 11-16,0 0 12 0,15 6 19 0,-15-6 14 16,6 16-7-16,-6-16 0 0,2 25-26 15,-4-9-2-15,0-1-42 0,-2 3-1 0,0 0-47 16,-7-1 26-16,7 2-39 0,-2 0 13 0,0 0-45 16,-1-2 16-16,1-1-39 0,0-1 23 15,0-3-34-15,4 2 23 0,-2-4-37 0,4-10 28 16,-7 13-30-16,7-13 26 0,0 0-31 0,0 0 24 15,19-3-28-15,-11-4 23 0,7-2-27 16,-3-2 25-16,5-1-33 0,1-3 28 0,1-3-32 16,2-1 31-16,1-1-32 0,1-1 31 0,0 0-31 15,2 0 33-15,-5 1-25 0,-3 5 27 16,-3 2-23-16,1 2 35 0,-5-1-29 0,-2 5 46 16,1-1-8-16,-9 8 49 0,12-7-7 0,-12 7 74 15,0 0-10-15,0 0 11 0,-12 15 6 0,3-3-11 16,1 2-11-16,0 1-18 0,-2 2-23 15,1-1-14-15,3 3-9 0,0-1-6 0,2-1-6 16,2 1-14-16,2-3 0 0,2 2-4 0,2-2-8 16,2-2-53-16,2-1-150 0,3-1-138 0,-1-4-151 15,4-1-170-15,1 0-19 0,-3-3 93 16,5-2-82-16,-3-1-95 0,3 0-384 0,-3-1-772 16</inkml:trace>
  <inkml:trace contextRef="#ctx0" brushRef="#br0" timeOffset="66123.38">15605 10266 653 0,'0'0'543'0,"0"-18"-101"16,0 18-49-16,-2-13-38 0,2 13-16 0,-7-13-36 16,7 13-12-16,-12-7-29 0,12 7-24 15,-14-5-36-15,14 5-37 0,-23 2-18 0,10 1-12 16,1 3-6-16,-2 0-8 0,-1 3-8 0,1 2-6 15,-1-2-12-15,3 2-24 0,-1 0-14 16,1-1-13-16,2 1-13 0,-1-2-4 0,3-1-7 16,2 2-4-16,6-10-3 0,-6 15 4 0,6-15-3 15,0 0 0-15,8 12-6 0,-8-12 4 0,18 0-3 16,-18 0-1-16,25-7-4 0,-12 3 8 0,-1 0-7 16,0-1 2-16,-1 1-4 0,-11 4 11 15,18-7 5-15,-18 7 27 0,15-6-7 0,-15 6 17 16,0 0-19-16,0 0 30 0,0 0 3 0,12 7 50 15,-12-7-33-15,-10 19 20 0,2-4-45 16,-3 0 22-16,1 3-39 0,0 0 36 0,-1-1-29 16,-1 5 46-16,4-7-43 0,-1 1 3 15,3-1-7-15,0-1-5 0,0-1-13 0,2-3 6 16,0 2-2-16,4-12 2 0,-3 17 4 0,3-17-8 16,0 0-3-16,13 9-4 0,-13-9-80 0,23-5-107 15,-9 1-95-15,1-1-156 0,1-4-96 0,1 2 81 16,-1-2-54-16,1 0-43 0,1-3-86 0,1 1-526 15,-1-1-782-15</inkml:trace>
  <inkml:trace contextRef="#ctx0" brushRef="#br0" timeOffset="66356.14">15995 10034 559 0,'0'0'763'0,"0"-21"-172"0,0 21-113 0,-8-11-62 15,8 11 3-15,-14 0-5 0,1 4 0 0,1 5-18 16,-5 5 1-16,-1 9-18 0,-1 3-12 0,-4 7 103 16,1 4-29-16,3 3-63 0,0 4-65 15,3 1-53-15,3-2-54 0,5-5-41 0,4-2-52 16,0-2-3-16,6-4-42 0,0 0-81 0,2-4-198 16,2 0-168-16,3-1-174 0,1-3-185 15,0-1-49-15,1-6 27 0,1 1-720 0,3-1-1176 16</inkml:trace>
  <inkml:trace contextRef="#ctx0" brushRef="#br0" timeOffset="67342.69">16287 10190 359 0,'0'0'386'0,"0"0"-46"15,-6-12-21-15,6 12-9 0,-9-6-27 0,9 6-16 16,-10-4-39-16,10 4-11 0,0 0-37 0,-19-3-26 16,19 3-19-16,-12 7-15 0,12-7-10 15,-12 16-15-15,5-4-2 0,5 2-8 0,-2 2-10 16,4 1-8-16,2 0-3 0,0 1 7 0,2 1 18 15,3-2 19-15,-3-1 5 0,2-1 17 0,-2 2 21 16,-2-4 47-16,0-2 23 0,-2-11 45 0,4 20-20 16,-4-20 22-16,-2 14-4 0,2-14-24 15,-10 12-74-15,10-12-9 0,-17 7-54 0,17-7-73 16,-16 1-162-16,16-1-128 0,-17-8-178 0,17 8-19 16,-10-12-18-16,10 12-67 0,-2-21-109 15,6 9-539-15,0 0-833 0</inkml:trace>
  <inkml:trace contextRef="#ctx0" brushRef="#br0" timeOffset="67522.05">16450 10044 674 0,'6'-10'792'0,"-6"10"-165"0,9-17-157 0,-9 17-90 16,6-14-62-16,-6 14-45 0,0 0-39 16,8-9 72-16,-8 9-7 0,0 0-32 0,0 0-39 15,6 13-45-15,-6-13-34 0,2 19-13 0,-2-19-42 16,0 28-12-16,0-14-113 0,-2 0-108 15,0 1-99-15,0 0-66 0,0 0-59 0,0 0-64 16,0-2-97-16,0 0-109 0,2-13-258 0,-4 19-531 16</inkml:trace>
  <inkml:trace contextRef="#ctx0" brushRef="#br0" timeOffset="67725.56">16622 9922 1 0,'10'-6'660'0,"-10"6"-144"15,15-7-61-15,-15 7 2 0,22 3-29 0,-9 1 4 16,-1 5 13-16,0 0-11 0,-1 4-12 16,1 5-6-16,-1 2-23 0,-1 4-29 0,-4 3-5 15,0 1 42-15,-4 2-79 0,-4 3-48 0,-2 3-60 16,-6 8-37-16,-7-1-91 0,-3 0-202 16,-3-2-148-16,-4 1-229 0,-16 15-199 0,-1-6 61 15,-8-3-150-15,3-2-576 0,-7-3-1025 0</inkml:trace>
  <inkml:trace contextRef="#ctx0" brushRef="#br0" timeOffset="117534.18">12248 9397 323 0,'0'0'297'15,"-2"-17"-35"-15,2 17-60 0,-2-14-4 16,2 14-40-16,0 0-3 0,-5-14 12 0,5 14 14 0,0 0-21 16,0 0-15-16,0-12-16 0,0 12-2 0,0 0 13 15,0 0-4-15,0 0 16 0,0 20 5 16,5-3 9-16,-3 3 0 0,0 6 2 0,0 4-2 16,0 3-5-16,-2 2-11 0,-2 7-16 15,2 2-13-15,-4-1-19 0,2 0-6 0,-7-1-20 16,5 0-8-16,2-1-17 0,-2-6-3 0,-2 1-13 15,0-6 0-15,6-3-33 0,-5-3-86 16,1-5-56-16,2-1-52 0,-2-1-48 0,2-4-97 16,-4-2-116-16,6-11-70 0,-13 6-373 0,13-6-533 15</inkml:trace>
  <inkml:trace contextRef="#ctx0" brushRef="#br0" timeOffset="117829.03">11998 9684 380 0,'4'-17'605'0,"-4"17"-114"0,0 0-126 16,0-17-60-16,0 17-90 0,0 0-22 15,0 0-29-15,0 0 20 0,0 0 11 0,4 13-3 16,-4-13-16-16,4 24-8 0,0-10-8 0,0 1-25 16,2 0-2-16,-1 0-7 0,5-2 6 15,-2 2-5-15,5-5 7 0,1 2 2 0,3-4-17 0,-3-2-24 16,5-3-4-16,1-1-14 0,-1-4-17 15,0-3-13-15,7 1-7 0,-3-5-6 0,0-1-5 16,-2 1-5-16,-3-2-21 0,1 0-48 0,-1 3-49 16,-5-3-34-16,3 3-39 0,-5-2-19 15,1 3-5-15,-2-1-25 0,1 1 1 0,-3 2-35 16,-8 5-37-16,14-10-10 0,-14 10-54 0,13-9-12 16,-13 9-56-16,0 0-257 0,8-9-234 15</inkml:trace>
  <inkml:trace contextRef="#ctx0" brushRef="#br0" timeOffset="121044.09">22284 7021 315 0,'0'0'428'0,"-11"-7"-64"16,11 7-49-16,0 0-42 0,-10-6 7 0,10 6-42 15,0 0 1-15,0 0-23 0,-8-7 10 0,8 7-31 16,0 0-7-16,0 0-32 0,0 0 2 0,-9-7-36 16,9 7 4-16,0 0-33 0,0 0 4 15,0 0-31-15,0 0 6 0,0 0-21 0,0 0 0 16,0 0-21-16,0 0 8 0,0 0-15 0,4-12 7 16,-4 12-9-16,17-7 7 0,-7 4-14 15,5 0 12-15,1 1-18 0,3-2 7 0,4 2-15 16,-1-2 14-16,5 4-15 0,2-2 12 0,2 1-13 15,0 1 12-15,2 0-13 0,0 0 12 0,3 0-19 16,-1 0 17-16,0 0-8 0,-2 0 3 16,0 0-4-16,-2 0-10 0,0 0 9 0,-6 1 3 15,-2-1-1-15,-3 0 2 0,-1 0-2 0,-3 0 7 16,1 1-2-16,-17-1-4 0,25 0 4 0,-25 0-1 16,18 1-1-16,-18-1-3 0,0 0-1 15,0 0 5-15,0 0 5 0,0 0-10 0,0 0 2 16,0 0-7-16,-16 6 5 0,1-4-6 0,-1 1 12 15,-3-2-16-15,-2 2 16 0,-3 1-12 16,-5 0 11-16,0 0-12 0,-8 2 12 0,-3-2-12 16,-1 1 15-16,0 1-14 0,1-2 12 0,-1 1-9 15,4-2 13-15,4 0-13 0,2 0 15 0,4 1-16 16,4-2 12-16,2 0-13 0,1 0 10 0,3 0-10 16,3-1 9-16,-1-1-17 0,15 0 14 15,-20 3-15-15,20-3 15 0,-15 5-16 0,15-5 26 16,0 0-16-16,10 7 14 0,1-1-14 0,7-4 11 15,5 1-11-15,6-2 17 0,4 1-16 16,6-1 13-16,3-1-15 0,1 0 16 0,1 0-17 16,-1 0 20-16,0-1-18 0,1-1 2 0,-3-2 2 15,-2 2 1-15,1-1-4 0,-7 0 5 0,-2 0 0 16,-2 1 2-16,-2 0 1 0,-5 0-7 16,-3-1 8-16,0 0-3 0,-1 2 8 0,-3-1 1 15,-3 2-9-15,-12 0 6 0,25-4 0 0,-25 4 0 16,16 0-8-16,-16 0 10 0,15-2-2 0,-15 2-5 15,0 0-15-15,12-1-39 0,-12 1-34 0,0 0-52 16,0 0-52-16,0 0-50 0,0 0-88 16,0 0 58-16,0 0-61 0,0 0-27 0,0 0-84 15,0 0-202-15,-14 10-202 0</inkml:trace>
  <inkml:trace contextRef="#ctx0" brushRef="#br0" timeOffset="192194.29">14180 6814 6 0,'0'0'389'0,"9"-11"-81"0,-9 11-61 0,0 0 7 16,8-12-32-16,-8 12 1 0,0 0-13 0,6-13-24 16,-6 13-19-16,4-9-29 0,-4 9-2 0,9-11-27 15,-9 11 4-15,6-9-29 0,-6 9 11 16,6-8-25-16,-6 8 2 0,0 0-30 0,6-10 9 16,-6 10-24-16,0 0 6 0,0 0 32 0,0 0 53 15,0 0 21-15,17 6 14 0,-17-6 20 0,6 19 15 16,-6-7 1-16,4 0-4 0,-4 3-2 15,0 0-23-15,0 4-11 0,0-3-35 0,0 1-8 16,0-2-28-16,-4 1-5 0,4-1-22 0,0-1-3 16,0-14-19-16,0 25 4 0,0-25-10 15,0 22-1-15,0-22-85 0,0 15-101 0,0-15-93 16,0 0-82-16,0 18-77 0,0-18-144 0,0 0-599 16,0 0-804-16</inkml:trace>
  <inkml:trace contextRef="#ctx0" brushRef="#br0" timeOffset="193080.68">13691 5590 433 0,'0'0'381'0,"0"0"-45"15,0 0-28-15,0 0-18 0,0 0-11 16,0 0-28-16,0 0-31 0,0 0-31 0,0 0-27 16,0-12-24-16,0 12-26 0,0 0-23 0,0 0-22 15,0 0-16-15,0 0-7 0,0 0 2 16,0 0 26-16,8 10 7 0,-8-10 17 0,4 12 2 15,-4-12 4-15,6 16-1 0,-6-16-19 0,4 17 5 16,-4-17-22-16,4 17 0 0,-4-17-18 0,2 17-10 16,-2-17-4-16,5 18-7 0,-5-18 0 15,2 18-1-15,-2-18-11 0,2 17-62 0,-2-17-63 16,2 16-68-16,-2-16-65 0,4 15-112 0,-4-15-117 16,2 12-475-16,-2-12-604 0</inkml:trace>
  <inkml:trace contextRef="#ctx0" brushRef="#br0" timeOffset="197936.3">11929 6340 295 0,'0'0'300'15,"11"7"-58"-15,-11-7-80 0,0 0-6 16,0 0-50-16,0 0 18 0,-11 10-19 0,11-10 3 16,0 0 6-16,-12 5-10 0,12-5-14 0,-10 6-10 15,10-6-13-15,-17 6-16 0,17-6 1 0,-19 7-7 16,11-3-1-16,-6 0 6 0,3-1-1 15,-1 1 6-15,0 2-2 0,-3-2-2 0,1 0-5 16,-3 0-6-16,-1 1 21 0,3-2-17 0,-6 0 15 16,3-2-12-16,1 4 18 0,-1-4-18 0,-1 0 18 15,2-1-19-15,-1-1 9 0,-1-2-13 16,1 0 10-16,-1 2-18 0,3-3 8 0,-3 0-7 16,2-2 8-16,3 1-15 0,2-2 3 0,-3-1-14 15,3-2 6-15,-3 2-12 0,5-3-3 16,-3 0-4-16,5-2-2 0,0 0-3 0,2-2-4 15,2 2 3-15,-5-4 10 0,9 2-14 0,-2 0 13 16,2-1-13-16,2 1 10 0,2-4-13 0,1 4 11 16,5-1-7-16,-2 1 10 0,5-3-11 15,1 1 10-15,3 0-11 0,1 1 13 0,-3 1-17 16,7 1 15-16,-5-1-10 0,6 3 9 0,-5-1-7 16,3 1 11-16,0 2-15 0,-1-1 14 15,-1 2-10-15,-1 1 9 0,-1 1-13 0,-3 1 10 16,3 0-11-16,-7 2 12 0,5-1-15 0,-7 1 13 15,-8 4-11-15,19-6 9 0,-19 6-12 16,12-5 12-16,-12 5-11 0,0 0 12 0,17-4-15 16,-17 4 18-16,0 0-12 0,0 0 12 0,0 0-9 15,0 0 11-15,0 0-14 0,0 0 14 0,0 0-14 16,0 0 9-16,0 0-14 0,0 0 13 0,0 0-11 16,-17 4 14-16,17-4-13 0,-14 1 14 15,14-1-14-15,-21 5 16 0,21-5-15 0,-23 1 16 16,23-1-13-16,-18 0 13 0,18 0-14 0,-23-1 12 15,23 1-9-15,-17-1 10 0,17 1-26 16,0 0 29-16,-18-1-18 0,18 1 12 0,0 0-20 16,0 0 17-16,-15-5-15 0,15 5 18 0,0 0-14 15,0 0 14-15,23-6-15 0,-23 6 22 16,23-3-19-16,-7-1 14 0,-1 4-13 0,-1-1 16 0,3 1-17 16,-3 0 14-16,-14 0-12 0,23 0 10 15,-23 0-12-15,23 1 18 0,-23-1-11 0,8 4 20 16,-8-4-7-16,0 0 17 0,0 0-20 0,4 11 13 15,-4-11-17-15,-12 14 12 0,12-14-14 16,-15 13 10-16,7-5-15 0,8-8-23 0,-14 14-71 16,9-6-45-16,-3 0-35 0,4 2-40 15,0 2-16-15,2 0-58 0,-2 2-88 0,4-14-164 16,6 25-107-16</inkml:trace>
  <inkml:trace contextRef="#ctx0" brushRef="#br0" timeOffset="198621.84">11909 6612 305 0,'0'0'274'16,"-2"-15"-68"-16,2 15 2 0,0 0-47 0,-13-5 1 15,13 5-23-15,-18-4 14 0,18 4-31 0,-23-3 2 16,23 3-12-16,-23 2-1 0,7-1-14 0,5 1-10 16,-5 0 0-16,1 3-9 0,3 1 1 0,-3 1-16 15,-1 4 11-15,-3 0-22 0,1 2 8 16,3 2-19-16,-1 0 6 0,1 3-19 0,-1-2 7 15,5 3-17-15,-1-1 9 0,2 0-16 0,1-2 16 16,5 3-17-16,0-1 12 0,2-2-14 16,2 3 12-16,2-2-14 0,2-1 13 0,0 1-18 15,0-2 1-15,9 0 2 0,-7-2-3 0,8-1 3 16,-1-2 1-16,3-2 4 0,-1-3-36 16,3-1-21-16,1-1-31 0,-2-3-34 0,1 0-38 15,-1-1-21-15,1-1-28 0,-3 0-9 0,-1 0-1 16,-1-3-40-16,-13 5-18 0,18-7-163 0,-18 7 30 15</inkml:trace>
  <inkml:trace contextRef="#ctx0" brushRef="#br0" timeOffset="198996.65">11832 6890 226 0,'0'0'214'0,"0"0"-64"0,0 0-6 15,0 0-43-15,-14 0 23 0,14 0-34 0,0 0 26 16,0 0-31-16,0 0-4 0,0 0-8 0,0 0-11 16,-13-1-8-16,13 1-14 0,0 0-10 0,0 0-6 15,0 0-5-15,0 0-2 0,0 0-5 16,0 0 4-16,0 0 1 0,0 0 3 0,-6 10 17 16,6-10 4-16,0 0 0 0,10 13-6 0,-10-13 8 15,9 12 4-15,-9-12-1 0,8 13-3 16,-8-13-8-16,10 10 22 0,-10-10 0 0,4 10 13 15,-4-10 20-15,5 14 10 0,-5-14-2 16,-5 16-4-16,1-5-13 0,-6 0-14 0,2 1-7 16,-1 2-10-16,-5-2-9 0,4 0 14 0,-3-1-21 15,1 2 11-15,-3-1-21 0,3-3 8 0,-2 2-15 16,3-3 8-16,-1 2-21 0,-1-5 14 0,5 2-13 16,-2 0 15-16,10-7-24 0,-13 8 15 15,13-8-35-15,-10 8-20 0,10-8-46 0,0 0-61 16,0 0-51-16,0 0-45 0,0 0-53 0,0 0-93 15,0 0-168-15,0 0-121 0</inkml:trace>
  <inkml:trace contextRef="#ctx0" brushRef="#br0" timeOffset="204250.95">12719 5908 70 0,'0'0'256'16,"0"0"-71"-16,-12-7-40 0,12 7-32 16,0 0-20-16,0 0-6 0,-13-6-2 0,13 6-9 15,0 0-3-15,0 0-12 0,-14-1 4 0,14 1-21 16,0 0 7-16,0 0-13 0,0 0 16 15,-13-3-11-15,13 3 21 0,0 0 4 0,0 0 35 16,0 0 3-16,0 0 14 0,0 0 5 0,0 0-12 16,-14 0 6-16,14 0-12 0,0 0 1 0,0 0-22 15,0 0 5-15,0 0-32 0,0 0 3 16,0 0-22-16,-10 4 7 0,10-4-27 0,0 0 11 16,0 0-20-16,0 0 8 0,0 0-11 0,0 0 13 15,0 0-2-15,0 0 24 0,0 0-4 0,6 8 13 16,-6-8-11-16,14 3 9 0,-14-3-5 15,17 3 3-15,-17-3-10 0,22 1 0 0,-22-1-10 16,23 5 7-16,-23-5-7 0,27 3 5 0,-12-3 2 16,-3 3-11-16,4-2 9 0,3 1-2 15,0-2 9-15,-1 1-9 0,3-1-6 0,2 3 4 16,2-3-5-16,-1 0-1 0,3-3-3 0,2 3 3 16,2-1-7-16,-2-1 2 0,0 0 0 15,2 0 1-15,2 0-6 0,0 0 1 0,-2-2-6 16,2 2 0-16,-2 0 1 0,0-1-4 0,-2 1-2 15,2 0 1-15,-4 1-1 0,4-2-2 0,-4 3 1 16,4-1 0-16,-4 0 3 0,-2-1-1 0,-1 2-7 16,-1 0 7-16,4-1 5 0,-4-1-11 15,4 2 13-15,-5 0-16 0,3-1 17 0,0 0-16 16,-2 1 5-16,-1-2 7 0,-1 2-11 16,0 0 2-16,0 0-1 0,-1 0-1 0,-1 0 0 15,-1-1-2-15,1 1 7 0,-2 0-4 0,-1-3 6 16,-1 3-3-16,-1 0-3 0,0 0 4 0,1 0-2 15,-15 0 1-15,25 0-2 0,-25 0 3 16,22-1-3-16,-22 1 3 0,25 0-2 0,-25 0 0 16,25-1-3-16,-13-1 7 0,3 2-3 0,-15 0 0 15,27 0-1-15,-13-1 0 0,3 1 0 16,-3 0-3-16,1-2 4 0,-3 2 0 0,5 0-2 16,-1 0 1-16,-1-1 0 0,-1 1-2 0,1 0 0 15,1-1 5-15,1 1 0 0,-3 0-2 0,3-2-1 16,-1 2 1-16,-1 0 15 0,1 0-17 15,1 0 11-15,-3-1-12 0,3 1 7 0,-3-3-4 16,3 3 8-16,-1 0-7 0,1 0 9 0,2 0-11 16,-3 0 13-16,1 0-11 0,1 0 8 15,-1 0-7-15,1 3 9 0,1-3-5 0,0 0 9 16,1 1-10-16,-1-1 15 0,2 0-11 0,-1 0 8 16,1 0-3-16,2 0 1 0,-1 0-6 0,1 0 5 15,0 0-7-15,2 0 4 0,-1-1-10 0,1 1 9 16,2 0-4-16,-2 0 3 0,0 0-7 15,0 0 3-15,1 1-6 0,-1-1 9 0,0 0-7 16,0 0 5-16,0 2-8 0,-1-2 5 16,-1 1-7-16,2 0 10 0,-2-1-8 0,1 2 7 15,-1-1-4-15,0-1 11 0,0 0 4 0,-1 0 2 16,1 2-3-16,-2-2-1 0,2 1 4 0,-3-2 1 16,1 2-1-16,0-1-2 0,-3 0 2 15,1 0 0-15,-1 0-9 0,-1 0 5 0,-1 0-3 16,1 0-6-16,-3 0 0 0,1 0 6 0,-1 1 1 15,-14-1-1-15,27 0 4 0,-27 0-2 0,25 0 1 16,-25 0 3-16,21 0 2 0,-21 0 0 16,23 3-2-16,-23-3 9 0,18 1 5 0,-18-1-4 15,21 0 7-15,-21 0-5 0,18 0 3 0,-18 0-7 16,15 0 3-16,-15 0-5 0,14 0 2 16,-14 0-7-16,15 0 8 0,-15 0-1 0,0 0 7 15,16 0-6-15,-16 0 0 0,0 0-2 0,15 0 1 16,-15 0-4-16,0 0 2 0,0 0 0 15,16 0 2-15,-16 0-5 0,0 0 1 0,0 0-6 0,0 0 1 16,13 0-3-16,-13 0-3 0,0 0-2 16,0 0-1-16,0 0-2 0,0 0 0 0,0 0-4 15,0 0 3-15,14 0-1 0,-14 0 3 16,0 0-2-16,0 0-12 0,0 0 11 0,0 0-22 16,0 0-49-16,0 0-62 0,0 0-63 0,0 0-29 15,0 0-31-15,0 0-17 0,0 0-55 0,0 0-65 16,0 0-33-16,0 0-29 0,-10 4-439 15,10-4-529-15</inkml:trace>
  <inkml:trace contextRef="#ctx0" brushRef="#br0" timeOffset="208806.58">12609 7158 283 0,'0'0'418'16,"0"0"-85"-16,0 0-73 0,0 0-56 15,0 0-48-15,0 0-47 0,0 0 0 0,-10-6-17 16,10 6-7-16,0 0-10 0,0 0-16 0,0 0-4 15,0 0 3-15,0 0 0 0,19-4 6 0,-19 4-3 16,27-3 2-16,-7 3 1 0,1-1 15 0,4 0-15 16,6 0 18-16,6 0-17 0,8 0 10 15,7-1-20-15,4 1 7 0,6 1-24 0,0-1 5 16,2 1-19-16,6 1 4 0,-4-1-14 0,5 1 9 16,24 2-15-16,-17-1 12 0,15 0-15 15,-14 2 15-15,-11-2-17 0,27 0 13 0,-2 1-13 16,-14-1 13-16,-13 0-12 0,2 1 11 0,-2-1-10 15,29 1 8-15,-20 1-11 0,-13-1 13 16,0-1-18-16,-2 3 12 0,-2-2-12 0,0-1 12 16,-1 3-8-16,-3 0 8 0,-2-1-16 0,0 0 19 15,-9 1-7-15,-2-2 12 0,1 1-6 16,-1-1 3-16,-2 2-6 0,1-1 8 0,-1-1-6 16,-2 0-1-16,0 2-7 0,-6-2 9 0,2 0-9 15,0 0 6-15,-2 0-6 0,0 0 3 0,-2 1-4 16,2-2 5-16,-4 1-8 0,2-1 10 0,-2 2-8 15,0-2 5-15,-4 0-1 0,-1 1 6 16,1-1-1-16,0 0 4 0,-2 2 1 0,-1-4 1 16,1 3 0-16,0-2-2 0,-3 1 1 15,1-1-4-15,-1 2 3 0,-1-2-3 0,-1 1 0 16,1-1 2-16,-1 2-2 0,1-1 0 0,0-2 3 16,-3 2-7-16,3-1 5 0,-3-1-1 0,-2 2 0 15,-12-2 2-15,27 1-6 0,-27-1 6 16,23 1-4-16,-23-1 0 0,19 0 0 0,-19 0-5 15,0 0 12-15,18 2-7 0,-18-2 4 0,0 0 1 16,0 0-5-16,17 1 4 0,-17-1-15 0,0 0-61 16,0 0-91-16,0 0-69 0,0 0-94 15,-13-4-98-15,1 1-444 0,-5 2-485 0</inkml:trace>
  <inkml:trace contextRef="#ctx0" brushRef="#br0" timeOffset="-202972.09">14042 11043 157 0,'-15'-1'513'0,"3"-2"-118"16,-2 3-86-16,3-1-51 0,-5-3-26 15,16 4-18-15,-21-3-30 0,21 3-12 0,-19 0-19 16,19 0-20-16,-14-1-16 0,14 1-25 0,0 0-11 16,0 0 12-16,-10 3 27 0,10-3 17 0,16 6-12 15,3-3 10-15,10-2-25 0,12 2-3 0,17-3-26 16,8 0 4-16,33-3-20 0,13-1 16 16,10-4-9-16,6 1 3 0,77-12-1 0,-7 0-7 15,-41 6-1-15,46-11-3 0,-46 11-17 16,41-10 3-16,-47 6-7 0,-23 3-8 0,69-8 1 15,-57 5-16-15,-28 2-1 0,-5 0 4 0,-5 0-11 16,-7 0 9-16,-10 2 0 0,-21 2 9 16,-15 1 23-16,-9 2 24 0,-5 3 22 0,-8-1 16 15,-3 1 12-15,-3 1 5 0,-2 1-11 0,-3-1 18 16,-1 0 0-16,-1 1-24 0,-3 0-19 0,-11 3-28 16,18-8-12-16,-18 8-3 0,8-7-27 15,-8 7-7-15,0 0-11 0,0 0-10 0,-2-11-46 16,2 11-101-16,0 0-120 0,-16-5-85 0,16 5 2 15,-17 1-51-15,5 2-39 0,1 1-28 0,-3 4-71 16,0-1-493-16,-1 1-687 0</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7T03:35:41.448"/>
    </inkml:context>
    <inkml:brush xml:id="br0">
      <inkml:brushProperty name="width" value="0.05292" units="cm"/>
      <inkml:brushProperty name="height" value="0.05292" units="cm"/>
      <inkml:brushProperty name="color" value="#FF0000"/>
    </inkml:brush>
  </inkml:definitions>
  <inkml:trace contextRef="#ctx0" brushRef="#br0">630 3303 372 0,'0'0'304'0,"3"12"-9"0,-3-12-123 0,0 0 14 16,0 0-96-16,0 0 82 0,0 0-45 0,0 0 105 15,2 12-10-15,-2-12-4 0,0 0-43 0,0 0 8 16,0 0-9-16,-5-12-6 0,5 12-8 15,-2-18-24-15,0 3-5 0,0 0-17 0,0-4-9 16,2-4-7-16,0-3-13 0,-2-8-11 0,2-1-13 16,2-7-2-16,-2-3-18 0,0 0 48 15,4-6-31-15,-2 7 55 0,0 1-48 0,1 5 13 16,1 5 41-16,-2 3-54 0,-2 7 31 0,2 2-56 16,0 1 28-16,0 0-39 0,-2 5 13 15,2 0-54-15,-2 15 36 0,0-24-55 0,0 24 48 16,6-13-42-16,-6 13 8 0,0 0 6 0,15 11 0 15,-7-1 50-15,4 6-48 0,1 3 43 16,3 4-44-16,3 4 45 0,-3-1-47 0,7 7 44 0,-4-4-44 16,-1-2 41-16,3 0-41 0,-2 0 43 15,-1 0-50-15,-1-3 50 0,-3-4-54 0,-1-1 49 16,1-1-45-16,-6-4 46 0,3 0-43 0,-3-1 43 16,0-2-50-16,-2-2 56 0,1 2-36 15,-7-11 44-15,10 16-36 0,-10-16 46 0,4 13-27 16,-4-13 19-16,0 0-33 0,-8 14 24 0,-2-11-32 15,-7 0 23-15,0 1-35 0,-5-1 36 0,-7 1-37 16,-2 0 28-16,-8 0-36 0,-1 3 31 16,-7-2-35-16,3 1 42 0,3-1-20 0,-9 2 29 15,9-3 4-15,0 3 12 0,1-3-12 0,3 0 24 16,6 0-6-16,4 0 30 0,5-2-7 16,3 0 29-16,0 0-34 0,5-2-17 0,-1 1-25 15,15-1 4-15,-18-2-19 0,18 2 10 0,0 0-15 16,10-17 11-16,3 5-10 0,9-7 7 15,11-6-12-15,9-4 11 0,22-13-15 0,6-2 12 16,4-1-7-16,5-2 10 0,2 1-9 0,-1 2 9 16,-1 1-14-16,-3 3 5 0,-5 4-26 15,-18 11 25-15,-11 3-20 0,-11 7 11 0,-2 3 4 16,-7 4-6-16,-5 1 41 0,-5 5 28 0,-12 2 43 16,11 10 13-16,-16 5-4 0,-3 7-6 0,-15 12-2 15,-5 4 15-15,-20 18 17 0,-6-1 19 16,-4 2 32-16,-2-2 5 0,-2 0-6 0,-2-1-24 15,2-2-22-15,4 0-11 0,1-4-130 0,1-4 0 16,14-7 0-16,7-7 0 0,4-4 0 0,6-5 0 16,1-4 0-16,7-2 0 0,1 0 0 15,3-5 0-15,1-1 0 0,3-1 0 0,-1-1 0 16,10-7 0-16,-12 11-223 0,12-11-105 0,0 0-104 16,-6 8-75-16,6-8-167 0,0 0 44 15,0 0 21-15,14-8 36 0,-6 3-114 0,3-5-427 16,1-2-760-16</inkml:trace>
  <inkml:trace contextRef="#ctx0" brushRef="#br0" timeOffset="31626.92">548 8140 452 0,'0'0'657'0,"-21"-3"-122"16,21 3-109-16,-14-1-96 0,14 1-60 0,0 0-56 16,-15-4-34-16,15 4 9 0,8-12 47 0,3 2-7 15,7-5 60-15,15-8-68 0,9-4 11 16,20-12-73-16,8-2 7 0,5-1-53 0,5-1-1 0,1 1-42 15,3-1-10-15,1 1-20 0,0 2 10 16,-2 0-25-16,-3 1-1 0,-1 4 12 0,-7 2-24 16,-6 3 12-16,-14 8-19 0,-13 3 16 0,-1 3-17 15,-7 2 14-15,-7 5-19 0,-3-1 17 16,0 2-22-16,-5 0 20 0,-1 2-28 0,-3 0-24 16,3 1-82-16,-5 0-72 0,0 0-25 0,-10 5-67 15,17-6-43-15,-17 6-20 0,0 0-9 16,14 1-44-16,-14-1-76 0,-2 15-356 0,-2 0-447 15</inkml:trace>
  <inkml:trace contextRef="#ctx0" brushRef="#br0" timeOffset="32178.56">978 9793 239 0,'-17'6'560'16,"3"-1"-92"-16,-1-1-71 0,1-1-20 0,3 1-41 15,-1 0-16-15,12-4 23 0,-19 6-42 0,19-6 33 16,-14 4-90-16,14-4-9 0,0 0-80 0,0 0 85 16,0 0 13-16,0 0 27 0,29-7-16 15,-4-2-17-15,10-4 47 0,8-3-1 0,7-3-22 16,16-10-49-16,6 3-11 0,-1-2-32 0,-1-2-14 16,0 0-26-16,1 0-12 0,-3 1-25 15,-15 6-19-15,-7 6-16 0,-3 0-7 0,-1 2-12 16,-11 3-8-16,-6 2-15 0,-3 1-20 0,-3 3 23 15,-3-2-17-15,-1 4-83 0,-3-1-124 16,-1 1-102-16,-11 4-116 0,14-2-201 0,-14 2-103 16,0 0 89-16,-6 15-34 0,-7-1-719 0,-5 2-1054 15</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7T03:36:50.199"/>
    </inkml:context>
    <inkml:brush xml:id="br0">
      <inkml:brushProperty name="width" value="0.05292" units="cm"/>
      <inkml:brushProperty name="height" value="0.05292" units="cm"/>
      <inkml:brushProperty name="color" value="#FF0000"/>
    </inkml:brush>
  </inkml:definitions>
  <inkml:trace contextRef="#ctx0" brushRef="#br0">8066 9062 191 0,'-12'3'410'0,"12"-3"-70"0,0 0-37 16,0 0-37-16,0 0-32 0,-15 2-12 16,15-2-25-16,0 0-26 0,0 0-1 0,10-7-14 15,7 2-19-15,2 1-9 0,12-1-7 0,6-1-15 16,21-2-7-16,4 1-11 0,33 1-9 0,4 0-10 16,4 2-9-16,13 2-3 0,6 4-9 15,4 1-6-15,4 2-7 0,1 3-6 0,69 7 0 16,-51 0-9-16,-23-2-2 0,0 4-4 0,0-2 3 15,0-1-9-15,-6 4 8 0,2-3-9 0,-4-1 5 16,-6-4-2-16,-5 2 2 0,-8-5-2 0,-6 3-5 16,-20-5 1-16,-13-1 0 0,-7-1 0 15,1-2-4-15,-15 1 6 0,-1-2-11 0,-7 0 11 16,-5 0-8-16,1 0 9 0,-6 0-11 0,0 0 4 16,-5 0-5-16,-1 0-11 0,-15 0-57 15,22-2-68-15,-22 2-41 0,0 0-57 0,0 0-63 16,0 0-50-16,0 0-72 0,-14-2-293 15,-5 2-292-15</inkml:trace>
  <inkml:trace contextRef="#ctx0" brushRef="#br0" timeOffset="15807.84">8589 12015 34 0,'-15'-6'484'0,"1"2"-141"15,2-3-71-15,-1 0-74 0,3-1-27 16,-5-3-6-16,3 0-8 0,2-5-18 0,1-3 24 16,1-6-24-16,0 1 21 0,2-2 11 0,6-3-20 15,0-1 5-15,2 3-24 0,2-1-16 16,4 3-20-16,0 0-13 0,3 2-14 0,1 3-5 15,7 2-21-15,-5 0 25 0,3 6 6 0,5 3-14 16,-7 2 3-16,6 4-17 0,-3 4 3 16,-3 1-16-16,1 5 4 0,3 2-17 0,-7 2-7 15,3 1 2-15,-7-1 4 0,2 3-14 0,-1 1 11 16,3-2-16-16,-6 0 9 0,2 0-10 0,1-3 12 16,1-1-11-16,-2 1 5 0,3-2 0 0,1-4 5 15,0-3-10-15,-12-1 10 0,27-3-14 16,-12-6 12-16,-3 0-8 0,3-5 8 0,-1-4-4 15,-2-1 7-15,-3 0 17 0,-3 0 55 16,2 4 58-16,-4 3 15 0,0 0-12 0,-4 12-17 16,0-14-24-16,0 14 9 0,0 0 9 0,-16 12 11 15,6 2-2-15,-3 6 22 0,-1 10-32 0,-5 6 60 16,3 5-12-16,-3 4-19 0,-4-1-11 0,5 3-17 16,-5 0-6-16,2 3-34 0,-1-3 7 15,-9 20-40-15,4-17 25 0,4-4-39 0,0-5 19 16,0 0-41-16,1-3 31 0,1-5-43 0,2-7 27 15,5-6-65-15,2-1-28 0,1-8-127 0,3 0-122 16,-4-7-136-16,12-4 4 0,-19-5 44 0,11-6-39 16,6-4-16-16,-3-3-16 0,5-6-60 15,5-6-42-15,1-6-235 0,6-6-420 0</inkml:trace>
  <inkml:trace contextRef="#ctx0" brushRef="#br0" timeOffset="16026.71">9248 11578 470 0,'0'0'547'0,"13"-5"-105"0,-13 5-52 0,0 0-51 16,0 0-28-16,0 0-4 0,-4 19-23 16,-1-8-3-16,-3 1-29 0,2 3-32 0,-2 0-50 15,-1 6-34-15,-1 0-25 0,2 4-34 0,0-2-12 16,1 0-37-16,-1 4-74 0,4-1-83 0,-4 0-94 15,1 1-58-15,3 0-81 0,0-2-126 16,0 0-418-16,0-3-549 0</inkml:trace>
  <inkml:trace contextRef="#ctx0" brushRef="#br0" timeOffset="16850.59">9056 12088 358 0,'0'0'640'0,"-6"-10"-133"16,6 10-131-16,0 0-60 0,0-15-92 0,0 15-27 15,10-13-58-15,-2 5-9 0,5 2-46 0,1-1 5 16,5 0-39-16,-3 2 6 0,3-2-54 0,8 2-8 16,-4 1-37-16,-5-2 21 0,5 4-14 15,-2 0 24-15,-3-2-17 0,1 2 20 0,-3 0-11 16,-1-1 61-16,-15 3 12 0,19 4 50 0,-19-4 5 16,0 0 46-16,0 0 8 0,0 0 1 0,-7 17-4 15,-5-11-16-15,4 0-13 0,-3-1-23 16,3 2-15-16,-2 1-26 0,10-8-17 0,-17 12-9 15,17-12-5-15,-8 10-16 0,8-10 0 0,0 0-10 16,4 15-22-16,-4-15-26 0,12 10-28 16,-3-6-8-16,5-2 0 0,1 0 11 0,1-2 13 15,-1 0 5-15,1-2 12 0,-1 0 10 16,3-3 2-16,-5 1 13 0,1-4-1 0,-1 1 9 16,-3-2 4-16,2 0 5 0,-3 0 1 0,1-2 22 15,-2 4 14-15,0-1-12 0,-8 8 6 0,11-13-12 16,-11 13-6-16,0 0-4 0,8-6-5 0,-8 6-3 15,0 0 0-15,0 0-7 0,4 15-2 16,-4-15-8-16,0 14-14 0,0-14-11 0,0 19 7 16,0-19 1-16,2 19 1 0,-2-19 2 0,4 17 2 15,-4-17 6-15,9 14 5 0,-9-14 2 16,8 10 4-16,-8-10-2 0,10 7 4 0,-10-7 0 16,8 5 3-16,-8-5-2 0,0 0-4 0,15 1 8 15,-15-1 0-15,0 0-5 0,17-1 0 0,-17 1 0 16,0 0 2-16,18-5-2 0,-18 5 1 15,0 0 0-15,13-3 0 0,-13 3 3 0,0 0 2 16,0 0 2-16,10-4-7 0,-10 4-5 0,0 0 10 16,0 0-3-16,0 0-3 0,0 0-4 0,0 0 8 15,-15 4 0-15,15-4 2 0,-12 8-3 16,12-8-3-16,-14 8 2 0,14-8 0 0,-13 10-1 16,13-10-2-16,0 0-4 0,-6 9-5 0,6-9-3 15,0 0-10-15,0 0-2 0,0 0-1 16,0 0-1-16,19-4 5 0,-19 4 5 0,14-5 6 15,-14 5 3-15,12-11 5 0,-12 11-1 16,15-13 2-16,-15 13 7 0,8-14 13 0,-8 14 12 0,8-16 13 16,-8 16 10-16,7-12 2 0,-7 12 0 15,4-10 3-15,-4 10-18 0,0 0 0 0,4-13-10 16,-4 13-11-16,0 0-1 0,0 0-2 0,4-8-7 16,-4 8-4-16,0 0-5 0,0 0 7 15,0 0-3-15,0 0 3 0,0 0-4 0,0 0 3 16,8-7-5-16,-8 7 1 0,0 0-2 0,0 0 4 15,0 0-2-15,0 0 3 0,0 0-6 16,0 0 5-16,0 0-10 0,0 0 4 0,15 3-8 16,-15-3-2-16,0 0-32 0,0 0-8 0,0 0-18 15,0 0-24-15,0 0-23 0,0 0-27 0,0 0-37 16,0 0-36-16,0 0-5 0,12 5-3 16,-12-5-43-16,0 0 1 0,0 0-40 0,0 0-4 15,0 0-294-15,0 0-163 0</inkml:trace>
  <inkml:trace contextRef="#ctx0" brushRef="#br0" timeOffset="17160.24">9711 12055 405 0,'0'0'367'0,"0"0"-36"0,0 0-55 16,0 0-29-16,0 0-12 0,0 0-31 15,0 0 4-15,-6-8-32 0,6 8 12 0,0 0-6 16,0 0-13-16,-8-12-14 0,8 12-13 0,0 0-10 16,-4-13-7-16,4 13-2 0,0 0-11 0,-4-12-8 15,4 12-19-15,0 0-14 0,0 0-13 16,0-12-11-16,0 12-5 0,0 0-13 0,12-11-9 15,-12 11 7-15,10-8-13 0,-10 8 0 0,17-4 2 16,-17 4 7-16,18-5 4 0,-18 5 6 0,19-2 9 16,-19 2 15-16,0 0 21 0,23 0 43 15,-23 0 33-15,0 0 23 0,8 7 7 0,-8-7-7 16,0 0-20-16,0 16-21 0,0-16-10 0,-4 16 9 16,4-16-23-16,-8 15-64 0,8-15 23 15,-2 15-55-15,2-15-26 0,-5 15-121 0,5-15-143 16,0 0-36-16,0 20-47 0,0-20-54 0,7 16-30 15,-7-16-46-15,16 14-7 0,-8-7-7 0,3-1 6 16,1 1-223-16,-1-5-291 0</inkml:trace>
  <inkml:trace contextRef="#ctx0" brushRef="#br0" timeOffset="17662.93">9930 12131 811 0,'0'0'340'0,"0"0"13"16,9-9-38-16,-9 9-1 0,0 0-55 0,-4-14 16 16,4 14-11-16,-9-8-18 0,9 8-13 15,-12-8-19-15,12 8-22 0,-15-6-22 0,15 6-30 16,-10-4-20-16,10 4-16 0,0 0-22 15,-12-3-18-15,12 3-11 0,0 0-5 0,0 0-13 16,0 0-7-16,0 0-1 0,0 0-10 0,0 0 6 16,12-4-15-16,-12 4 9 0,19-3-10 0,-19 3 5 15,22-5-10-15,-7 3 5 0,-15 2 23 16,21-5 42-16,-21 5 34 0,14-1 35 0,-14 1 25 16,0 0 14-16,15-4 7 0,-15 4 65 0,0 0-10 15,0 0-38-15,0 0 1 0,0 12-35 0,-7-4-11 16,-1 1-35-16,-4 1-8 0,1-2-33 15,-1 4-8-15,-3 0-24 0,-3 0-1 0,1 2-22 16,3-2-1-16,-3 0-6 0,3 1-17 0,-1-1-3 16,3-3-25-16,-3 4-37 0,7-3-32 15,0-3 25-15,-2 1-24 0,10-8 49 0,-9 15-24 16,9-15 51-16,0 0-30 0,0 0 46 0,15 5-32 16,-3-10 41-16,3 1-35 0,5-7 38 15,7 2-35-15,2-5 37 0,2 3-36 0,0-2 41 16,0-4-7-16,0 2-2 0,-4 0-5 0,2-4-38 15,6-2 37-15,-8-1-45 0,0 2 41 0,-4-2-33 16,-1 1 35-16,-1 5-27 0,-6-2 39 0,-1 3-31 16,-2 5 43-16,-1-2-32 0,1 3 57 15,-8-1 10-15,5 1 47 0,-9 9 24 0,6-14 54 16,-6 14 20-16,0 0 3 0,0 0 1 16,-4-15-18-16,4 15-189 0,0 0-3 0,-15 3 0 15,15-3 0-15,-14 15 0 0,5-4 0 0,1 2 0 16,2 2 0-16,-2 2 0 0,-1-1 0 0,5 0 0 15,0-1 0-15,-2 3-555 0,6 1-345 0,-4-3-136 16,4-1 222-16,0 0-731 0,0-2-1256 16</inkml:trace>
  <inkml:trace contextRef="#ctx0" brushRef="#br0" timeOffset="17809.57">10290 11916 959 0,'4'-15'837'16,"0"2"-199"-16,1 2-142 0,-5 11-103 15,6-21-59-15,-2 12 9 0,0-1-20 0,4 3-35 16,-2-1-67-16,7 1-33 0,-1 1-58 0,-1 1-94 16,5 1-166-16,-1 1-126 0,3 1-112 0,-1-1-128 15,-3 3-130-15,5 3-414 0,-3-1-690 16</inkml:trace>
  <inkml:trace contextRef="#ctx0" brushRef="#br0" timeOffset="18079.34">8874 12298 1533 0,'-16'-5'1159'0,"1"3"-179"0,15 2-214 0,0 0-168 16,0 0-117-16,0 0 3 0,0 0 37 0,23 1-7 16,0-2-19-16,3-1-22 0,20-3-286 15,12-2-187-15,31-2 0 0,10 0 0 0,8-2 0 16,11 3 0-16,8 1 0 0,0 3 0 0,5-1 0 15,-1 4 0-15,-4 1 0 0,-6 0 0 0,-8 2 0 16,-7 4 0-16,-12-2 0 0,-21 4-603 16,-18-7-93-16,-13 3-40 0,-10 2 86 0,-4-1 153 15,-10-1 20-15,-17-4 5 0,6 7 19 0,-6-7-24 16,-19 7 34-16,-3-6-400 0,-1-1-461 16</inkml:trace>
  <inkml:trace contextRef="#ctx0" brushRef="#br0" timeOffset="18665.23">11969 11606 522 0,'0'0'514'0,"0"0"-127"0,-13-6-48 15,13 6-50-15,-14 3-20 0,-3-2-26 16,1 5-2-16,-7-1-5 0,-4 6-23 0,-10-1 2 16,-2 3-20-16,-3-2 12 0,-3 4-9 0,3 0-6 15,-1 0-7-15,6-1-24 0,2-2-27 0,4 0-32 16,0 0-15-16,4 2-24 0,4-4-44 0,0 0-102 15,1-1-95-15,7 0-70 0,-1-1-71 16,7-2-54-16,-1 1-90 0,2-1-36 0,8-6-391 16,-9 7-528-16</inkml:trace>
  <inkml:trace contextRef="#ctx0" brushRef="#br0" timeOffset="18836.63">11470 11770 221 0,'0'0'698'0,"-8"-9"-184"0,8 9-88 15,-16-6-73-15,16 6-41 0,-23-1-11 0,23 1-12 16,-23 1-4-16,23-1-44 0,-23 6-40 0,23-6-47 16,-12 8-33-16,12-8-22 0,-6 12-18 15,6-12-17-15,6 14-15 0,0-5-68 0,5-3-73 16,3 3-80-16,3-4-82 0,5 1-82 0,5 0-139 16,0-1-479-16,0 1-613 0</inkml:trace>
  <inkml:trace contextRef="#ctx0" brushRef="#br0" timeOffset="19665.58">12401 11502 212 0,'0'0'609'16,"10"-13"-121"-16,-10 13-76 0,4-9-58 0,-4 9-59 16,0 0-16-16,4-10 3 0,-4 10-9 0,0 0 10 15,0 0-13-15,0 0-26 0,-10 12-37 16,4-5-38-16,-5 3-14 0,3 3-11 0,-2 0-6 15,-3 0-7-15,5 0-20 0,-6 2-12 0,5 0-15 16,-1 2-21-16,-2-4-7 0,5 2-19 16,-1-3 2-16,0-1-15 0,2-1 5 0,-1 1-11 15,7-11 1-15,-10 13-9 0,10-13 8 0,-8 13-11 16,8-13 9-16,0 0-15 0,0 0 7 16,0 0-7-16,8-11 2 0,-4 1-1 0,2 1 0 15,1-4 2-15,-1 0-3 0,2-1 1 0,-2-4 4 16,3 1-8-16,-1-3 10 0,4-2-8 0,-1 1 7 15,1-1-9-15,-2 1 3 0,3 1-3 16,-3 0 6-16,3 2-7 0,-5 5 4 0,-2-1-6 16,2 3 6-16,3-1-7 0,-5 2 10 0,0 2-14 15,-6 8 8-15,10-16-8 0,-10 16 9 0,11-12-5 16,-11 12 8-16,0 0 0 0,10-7 51 16,-10 7 12-16,0 0 69 0,10 9-20 0,-10-9 32 15,4 17-40-15,-4-17 19 0,0 23-47 0,0-23 22 16,0 24-52-16,5-9-10 0,-5-1-6 15,0 0-4-15,4-2-5 0,0 0-1 0,0 0-1 16,0-2 1-16,2-1 2 0,-2 1 2 0,9-5-4 16,-3-2-2-16,3-2 0 0,-1-1-6 0,2-1 7 15,1-2-5-15,2-5-5 0,-3 1 1 16,3-3 25-16,-1-3-32 0,1-2 24 0,-1 0-32 16,-1-4 25-16,1 1-28 0,-1 3 24 0,-1 0-27 15,-4-1 27-15,1 4-43 0,-5-2-21 0,4 2-109 16,-4 1-80-16,1 4-142 0,1-2-123 15,-8 9 86-15,10-12-41 0,-10 12-14 0,9-7-6 16,-9 7-8-16,0 0-37 0,12-3-380 16,-12 3-544-16</inkml:trace>
  <inkml:trace contextRef="#ctx0" brushRef="#br0" timeOffset="20267.32">12411 11886 425 0,'-27'5'828'0,"2"0"-118"0,1-1-97 0,5-1-48 16,2 2-33-16,3-4-46 0,1 2 16 0,13-3 7 15,-14 0-16-15,14 0 158 0,0 0-76 0,19-8-86 16,-3 4-81-16,17-2-62 0,7-2-287 0,13 1-59 16,7-2 0-16,29-2 0 0,2 1 0 15,2-2 0-15,6 3 0 0,-2 0 0 0,3 1 0 16,-5 4 0-16,-4 0 0 0,-19-2 0 0,-12 4 0 16,-4-1 0-16,-5 2-244 0,-7 1-358 15,-5-2-86-15,-8 2-17 0,-8-2 133 0,0 2 83 16,-5 0-10-16,-18 0-8 0,19-2-16 0,-19 2 33 15,0 0-408-15,0 0-536 0</inkml:trace>
  <inkml:trace contextRef="#ctx0" brushRef="#br0" timeOffset="23137.99">13112 11531 296 0,'0'-18'190'15,"0"18"-12"-15,0-15-69 0,0 15 9 0,0 0-32 16,0-16 22-16,0 16-36 0,0 0-7 15,-2-20-36-15,2 20 51 0,0 0-46 0,2-18 24 16,-2 18-21-16,0-14 35 0,0 14-22 0,4-13 37 16,-4 13-13-16,4-14 38 0,-4 14 5 15,10-21-2-15,-6 12 21 0,-4 9-8 0,5-22 16 16,-1 11-2-16,0 2 26 0,-4 9-4 0,8-22 17 16,-8 22-10-16,2-16-4 0,-2 16-10 0,4-11-20 15,-4 11-23-15,0 0-21 0,2-14-16 16,-2 14-10-16,0 0-12 0,0 0-10 0,0 0-8 15,0 0 1-15,0 0 17 0,0 0 1 0,-16 5 1 16,12 5-7-16,-5 0-7 0,-1 2-6 0,-2 1-5 16,3 0-3-16,-1 0 0 0,0 2 1 15,-1-1-11-15,1-2 2 0,2 0 1 0,-2 1-12 16,1-3 9-16,3 0-10 0,0 0-1 16,0-3 3-16,6-7 0 0,-9 14 1 0,9-14 2 15,-10 11 6-15,10-11 14 0,0 0 10 0,-8 10 13 16,8-10-14-16,0 0-8 0,0 0-6 0,0 0-6 15,0-18-7-15,6 7-4 0,0 0-2 16,0-4 1-16,-1 2-3 0,7-1 0 0,-4-2-7 16,-2 2-1-16,7-1 0 0,-5 4 0 0,-2 2-2 15,5-2-2-15,-5 4-7 0,-6 7 4 0,10-12 2 16,-10 12 2-16,0 0 7 0,19 5 18 16,-19-5 2-16,12 15 15 0,-6-2-7 0,1-1-2 15,-5 1 9-15,6 2-1 0,-2 0 14 0,-2 0-20 16,2 3 26-16,1-4-17 0,1 2 15 15,0-1-5-15,-2-1 31 0,5 0-18 0,-3-3 57 16,0 0-5-16,5-3 57 0,-3-1-29 0,-2-4 0 16,9 0-26-16,-5-6-24 0,5-1 8 0,-1-2-39 15,-1-2 9-15,3-3-34 0,-1-4 10 16,-3 0-27-16,5-1 17 0,-3-1-43 0,-1 0-41 16,-1 1-78-16,-1-2-83 0,1 0-90 0,-5 5-84 15,5-2-58-15,-6 1 97 0,1 3-22 0,1 3-37 16,0-3 0-16,-4 4-5 0,-6 7-41 15,13-8 31-15,-13 8-35 0,0 0-315 0,0 0-358 16</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7T03:39:14.283"/>
    </inkml:context>
    <inkml:brush xml:id="br0">
      <inkml:brushProperty name="width" value="0.05292" units="cm"/>
      <inkml:brushProperty name="height" value="0.05292" units="cm"/>
      <inkml:brushProperty name="color" value="#FF0000"/>
    </inkml:brush>
  </inkml:definitions>
  <inkml:trace contextRef="#ctx0" brushRef="#br0">14557 3510 626 0,'-9'8'633'0,"1"-1"-86"16,8-7-49-16,-10 10-42 0,10-10-15 0,-13 10-7 16,13-10-15-16,-4 8-6 0,4-8-32 15,0 0 5-15,-6 7-26 0,6-7 117 0,0 0 39 16,0 0 3-16,10 8-14 0,9-8-23 0,2 0-384 15,10 0-98-15,8 0 0 0,6-1 0 16,15-1 0-16,4 2 0 0,7 0 0 0,26 2 0 16,-2-1 0-16,2 2 0 0,-2 0 0 0,-6 2 0 15,-14-2 0-15,-16 0 0 0,1-1 0 0,-8 0 0 16,-9-1 0-16,-3 3 0 0,-9-3 0 16,-2-1 0-16,-7 2 0 0,-3-1 0 0,2-1 0 15,-7 1 0-15,3 0 0 0,-17-1 0 0,25 1 0 16,-25-1 0-16,20 1 0 0,-20-1 0 15,15 0 0-15,-15 0 0 0,0 0 0 0,16 0 0 16,-16 0 0-16,0 0 0 0,0 0 0 0,0 0 0 16,0 0 0-16,0 0 0 0,0 0-560 15,0 0-424-15,0 0 14 0,-8 8 332 0,8-8 3 0,-17 9 9 16,7-3-572-16,0-1-842 0</inkml:trace>
  <inkml:trace contextRef="#ctx0" brushRef="#br0" timeOffset="4624.91">14170 2295 162 0,'-16'6'1029'15,"16"-6"-665"-15,-17 2-24 0,17-2-55 16,-19 3-5-16,19-3-30 0,-14 2 19 0,14-2-40 16,0 0-4-16,-12 2-51 0,12-2-17 0,0 0-47 15,0 0-7-15,0 0-23 0,0 0 46 16,0 0 24-16,16 0 5 0,3-1 22 0,1-1-14 15,1 0-2-15,4 0-42 0,-4 1-5 0,-1 1-38 16,1-1 0-16,-3 0-28 0,-3 2 9 16,-3 0-13-16,-1 3 33 0,-3 5 81 0,-8-9 63 15,-4 25-4-15,-4-5-20 0,-11 2 16 0,0 6 20 16,-8 1 2-16,-1 1-38 0,1-1-13 16,-2-2-30-16,8-4-21 0,0-1-26 0,5-2-42 15,3-3-4-15,1-3-20 0,4 0 2 0,-1-2-13 16,5 0 14-16,4-12 1 0,2 21-32 15,-2-21-13-15,15 14 0 0,-5-10 0 0,5-1 0 16,-1 0 0-16,1-3 0 0,-1 1 0 0,1-1 0 16,-15 0-123-16,24-3-266 0,-9 3-138 0,-5-3-153 15,3-1-91-15,-1 0 191 0,0 0-10 16,1-3-60-16,-3 2-583 0,5-2-875 0</inkml:trace>
  <inkml:trace contextRef="#ctx0" brushRef="#br0" timeOffset="4807.63">14615 2499 575 0,'0'0'683'16,"0"0"-146"-16,0 0-89 0,0 0-72 0,0 0-38 16,0 0-47-16,-9-8-31 0,9 8-61 0,0 0-37 15,0 0-47-15,0 0-14 0,11-7-48 16,-11 7-86-16,18-2-94 0,-18 2-89 0,21-3-111 15,-21 3-94-15,21 0-118 0,-21 0-241 16,12 4-375-16</inkml:trace>
  <inkml:trace contextRef="#ctx0" brushRef="#br0" timeOffset="4933.35">14503 2655 586 0,'-8'5'660'0,"8"-5"-163"0,-13 12-103 15,13-12-95-15,-8 8-70 0,8-8-21 0,0 0-42 16,0 0-30-16,10 10-30 0,-10-10-55 0,25 2-124 15,-8 0-118-15,-1-4-158 0,3 1-503 16,4-1-475-16</inkml:trace>
  <inkml:trace contextRef="#ctx0" brushRef="#br0" timeOffset="8359.54">9290 5095 474 0,'-15'-2'559'15,"1"2"-138"-15,-3 0-81 0,-1 2-47 16,-5 0-48-16,0 1-1 0,0 2 11 0,-4-1 2 16,5-1 19-16,-1 2 5 0,2-2-10 0,7 1-37 15,-3-1-32-15,7 0-24 0,10-3 33 16,-12 9 5-16,12-9 13 0,12 9-40 0,2-4 4 16,13 1-22-16,13 0 85 0,17-2-40 0,39 3 8 15,7-1-42-15,9-2-4 0,18-1-5 0,6 1-35 16,79-3-18-16,-43 3-13 0,43-1-17 15,-50-2-14-15,-24 1-15 0,-3-2 3 0,5 1-4 16,-7 0-3-16,-1-1-18 0,-13 2 0 0,-7-2 8 16,-11 0 10-16,-24 1 18 0,-16-1 14 15,-10 0 0-15,-8 0-74 0,-11 0-15 0,-4-1 0 16,-9 1 0-16,1 0 0 0,0 0 0 0,-2 0 0 16,-7 0 0-16,3 1 0 0,-3-2 0 0,-14 1 0 15,23 0 0-15,-23 0 0 0,18 1 0 16,-18-1 0-16,0 0 0 0,19 0 0 0,-19 0 0 15,0 0 0-15,12-1 0 0,-12 1 0 0,0 0 0 16,0 0 0-16,15-2 0 0,-15 2 0 16,0 0 0-16,0 0-42 0,0 0-528 0,8-4-137 15,-8 4-80-15,0 0 89 0,0 0 63 0,0 0-85 16,0 0-561-16,0 0-930 0</inkml:trace>
  <inkml:trace contextRef="#ctx0" brushRef="#br0" timeOffset="9298.25">14561 5194 387 0,'-21'0'401'0,"-2"0"-60"0,5 0-53 0,-5 0-20 15,-2 0-7-15,2 0 1 0,-1 0-5 16,3 0 5-16,-2 0-4 0,9 3-6 0,-3-3-37 16,17 0-22-16,-22 1-34 0,22-1 23 0,0 0 9 15,0 0 28-15,10 3 11 0,11-2 21 0,10-1-21 16,14 0 3-16,17 0-36 0,37-3 29 16,9-2-6-16,5 4 18 0,3-3-19 0,6-1-4 15,0 0-9-15,0 2-19 0,2-1-25 16,-4 0-16-16,-4-3-40 0,-7 3 5 0,-3-1-32 15,-5-1 15-15,-8 0-22 0,-19 1 24 0,-12-1-38 16,-4 2 17-16,-2-1-26 0,-4 0 23 0,-11 1-49 16,-4 0-23-16,-6 2 0 0,-6-1 0 0,-2 0 0 15,-4 1 0-15,-1 1 0 0,-3-2 0 0,-1 3 0 16,-14 0 0-16,17 0 0 0,-17 0 0 16,0 0-228-16,0 0-164 0,0 0-123 0,-9 9-138 15,-1-2-83-15,-2-1 181 0,-3 4-66 16,-3 0-83-16,-3 0-498 0,-2 2-843 0</inkml:trace>
  <inkml:trace contextRef="#ctx0" brushRef="#br0" timeOffset="13857.42">18631 6602 472 0,'-12'-10'590'0,"1"0"-126"0,1 1-44 0,0 1-69 16,-1 0-43-16,3 0-7 0,0 2-18 0,8 6 0 16,-15-13 6-16,15 13-15 0,-12-11-13 15,12 11-26-15,0 0-4 0,4-15 4 0,6 9 9 16,11-2 9-16,14 1 26 0,17-1 73 0,12 1-37 15,37-2-14-15,13 3-60 0,10 2-4 0,8-1-49 16,83 2-16-16,-50 3-20 0,-24 2-23 16,76 1-10-16,-54-1-19 0,-24-1 7 0,-1 2-102 15,1-1-5-15,1-1 0 0,-3 0 0 0,-3-1 0 16,-1 0 0-16,-9 0 0 0,-7 0 0 16,-9 0 0-16,-9 2 0 0,-22-1 0 0,-15-1 0 15,-7 1 0-15,-9-1 0 0,-7 0 0 0,-8 0 0 16,-4 0 0-16,-4 0 0 0,-3 0 0 0,-1 0 0 15,-4 0 0-15,-15 0 0 0,20 0 0 0,-20 0 0 16,0 0 0-16,0 0-128 0,0 0-381 16,-20 4-165-16,1-1-107 0,-2 0 68 0,-8 1 107 15,-8 3-70-15,-2-2-628 0,-7 5-956 0</inkml:trace>
  <inkml:trace contextRef="#ctx0" brushRef="#br0" timeOffset="71648.52">14191 2031 328 0,'-6'-14'330'0,"-1"2"-21"0,-1 0-114 16,-4 1 15-16,-1 0-26 0,-1 3-28 0,-5-2-7 15,-4 5 1-15,-3 0-13 0,-1 3-13 0,-4 4-3 16,-6 4-21-16,-11 8 21 0,3 2-14 15,-22 17 11-15,-1 4-20 0,8 5 1 0,0 1-20 16,4 4 0-16,7 0-9 0,10-3-13 0,12-3 10 16,2-2-25-16,4 4 7 0,9 0-22 15,1-5 11-15,11 0-21 0,5 3 0 0,7 4 0 16,5 0 0-16,5 1-5 0,15 12-77 0,7-3-86 16,-1-6-73-16,1-9-74 0,-3-8-123 0,17 5-355 15,-8-10-373-15</inkml:trace>
  <inkml:trace contextRef="#ctx0" brushRef="#br0" timeOffset="72199.08">15474 2744 411 0,'0'0'450'0,"0"0"-113"0,0 0-83 16,0 0-44-16,11 11-4 0,-5-2 10 16,2 1 8-16,1 5-15 0,3 3 21 0,2 1-29 15,5 7 4-15,-2 1-45 0,1 3-14 0,3 4-35 16,-1 2-2-16,-1 0-37 0,0 1 4 0,-5 4-13 16,1-1-11-16,-5-4-5 0,-2 1-16 15,-4-1 3-15,-4-3-7 0,-2 0-2 0,-4 3-4 16,-6-2 0-16,-5 6-6 0,-1-3-23 0,-7 0-51 15,-2-2-54-15,-4 0-75 0,0-2-36 0,-4-1-33 16,-2-2-104-16,-3-3-49 0,1-1-390 16,-2-3-403-16</inkml:trace>
  <inkml:trace contextRef="#ctx0" brushRef="#br0" timeOffset="73885.97">13844 4046 414 0,'0'0'340'0,"-19"0"-58"0,19 0-49 0,-25 3-39 16,11 2-11-16,-1-1-8 0,-3 2 7 15,-3 5-18-15,-2 0-13 0,-4 4 5 0,-2 2-21 16,-8 5 9-16,0 4-13 0,-2 3-3 0,-3 1 1 15,-14 13-3-15,3 2-11 0,1 0-14 16,11-5-16-16,6-3-17 0,4 0-13 0,-3 3-12 16,8-1-11-16,3 6-7 0,0 0-4 0,5 4-7 15,1 1 3-15,9 2-35 0,4 1-35 16,4-1-18-16,8 4-51 0,4-4-36 0,15 18-72 16,8-4-100-16,13-6-30 0,6-6-427 0,12-2-387 15</inkml:trace>
  <inkml:trace contextRef="#ctx0" brushRef="#br0" timeOffset="74169.5">17074 4335 928 0,'31'9'795'0,"-6"-2"-196"0,-2 3-152 16,-4 3-88-16,-5 2-72 0,-2 6-51 15,-3 2-55-15,-3 1-30 0,-4 2-39 0,-2 1-11 16,-2 0-24-16,-6 6-19 0,-3 1-4 0,-3 5-13 16,-5 1-5-16,-1 2-2 0,-5 0-20 15,-12 16-96-15,-3 1-83 0,-5-2-109 0,-3 0-160 16,-5-1-166-16,-1 0-322 0,-4-5-571 0</inkml:trace>
  <inkml:trace contextRef="#ctx0" brushRef="#br0" timeOffset="75255.56">13442 8670 206 0,'-16'3'634'0,"-1"-3"-140"0,1 1-73 16,-1-1-65-16,1 0-42 0,-3 1-11 0,5-1-18 15,-3 0 6-15,3 2 9 0,-1-1 1 0,15-1-28 16,-22 0-31-16,22 0-30 0,-19 2-40 15,19-2-23-15,0 0-25 0,-17 0-14 0,17 0-4 16,0 0 17-16,0 0 7 0,13-3 0 0,1 0 42 16,5-1-14-16,8-1-8 0,4 1-16 15,6-2-9-15,2 1-8 0,5 1 12 0,3-2-19 16,5 2 1-16,-3 0-27 0,-7 1 6 0,1 3-27 16,-4 0 3-16,-3 0-26 0,-5 2-1 15,-2 0-14-15,-5 1 2 0,-1 0-6 0,-4 3 19 16,-7 1-4-16,3 4 62 0,-9 1-3 0,-4 3 25 15,-4 3-25-15,-6 4 29 0,-11 5-26 16,-6 5 26-16,-6 0-100 0,-6 1-24 0,-17 11 0 16,-4-1 0-16,2-1 0 0,-1-3 0 0,9-6 0 15,7-5 0-15,-1-1 0 0,3-1 0 0,6-3 0 16,6-4 0-16,4-3 0 0,3-2 0 0,5-2 0 16,3-1 0-16,10 3 0 0,2-14 0 15,2 20 0-15,2-8 0 0,13-4 0 0,3 1 0 16,7-3 0-16,6 1 0 0,4 0 0 15,5-3 0-15,7-1 0 0,5 0 0 0,0-2 0 16,4 1 0-16,2 1 0 0,-3-3 0 0,-1 0 0 16,-2 2 0-16,-11-1 0 0,-3-1 0 0,-7 0 0 15,-4 2 0-15,-7-1-212 0,1-1-706 16,-4 1 25-16,-3 1 150 0,-5-1 156 0,-11-1-14 16,16 7-20-16,-16-7-522 0,0 0-790 0</inkml:trace>
  <inkml:trace contextRef="#ctx0" brushRef="#br0" timeOffset="75855.89">15098 8723 482 0,'0'0'441'0,"15"-8"-86"16,-15 8-60-16,0 0-3 0,12-7-24 0,-12 7 4 15,0 0 4-15,0 0 1 0,10-4 8 0,-10 4-25 16,0 0-19-16,0 0-35 0,0 0-19 16,0 0-18-16,0 0-11 0,0 0-8 0,-10 7-14 15,-2 1-15-15,-9 2-18 0,-6 3-18 0,-2 2-12 16,-10 4-11-16,-4 0-9 0,-3 2 3 15,-1-2 10-15,-1 3 15 0,-2-2 12 0,5-1 11 16,-1 0 66-16,3 0 28 0,2-2 2 0,10-3-1 16,4-4-33-16,4 2-16 0,2-4-37 15,5 1-8-15,1 0-11 0,7 2 45 0,0-1-1 0,4 3 5 16,4-13 3-16,2 27-8 0,2-12-23 16,6-2-13-16,3 2 11 0,5 0-44 0,3 0-23 15,6 0-46-15,2-2 0 0,2 0 0 0,0-1 0 16,6-1 0-16,0-2 0 0,-2-1 0 15,0-1 0-15,-1 1 0 0,-6-2-255 0,-1 0-106 16,0-3-91-16,2 1-91 0,-8-1-64 16,-3 1 68-16,1 0 58 0,-2-2-25 0,-1 0-20 15,-1 0-52-15,-1-1-472 0,1 2-703 0</inkml:trace>
  <inkml:trace contextRef="#ctx0" brushRef="#br0" timeOffset="76273.53">16101 8839 147 0,'8'-15'670'0,"-4"3"-149"0,0-1-124 0,0 1-35 15,-4 12-63-15,3-20-15 0,-3 20-11 0,-3-20-15 16,3 20-10-16,-8-17-26 0,8 17-26 16,-16-11-24-16,5 7-26 0,-1 1-14 0,-3 3-6 15,-1 3 1-15,-1 2 3 0,-1 2 5 0,-3 3-8 16,-2 1 6-16,-1 6 1 0,-1 2 1 16,0 3-3-16,-2 4 0 0,0 3 37 0,2-1 3 15,1 2-6-15,3-4 0 0,4 3-8 16,1-1-3-16,1 1-3 0,3-1 20 0,4-2-19 15,4-4 16-15,-1 0-45 0,5 0 10 0,0-2-37 16,3-1-9-16,3 0-10 0,2-4 7 0,2 0-41 16,3-4 18-16,1-1-37 0,5-1-43 0,-1-5-175 15,3 0-134-15,0-4-125 0,1-1-150 16,-1-2-69-16,4-2 168 0,-4-3-6 0,-1-2-18 16,-3 2-2-16,-3-3 11 0,-1-1 21 0,-5-2-338 15,0 2-451-15</inkml:trace>
  <inkml:trace contextRef="#ctx0" brushRef="#br0" timeOffset="76457.99">15931 9047 239 0,'-16'-8'401'0,"1"0"-20"0,1 1-49 0,-1 0-19 16,1 2 7-16,1-2-25 0,3 4-3 0,0-1-10 0,10 4-22 15,-19-9-19-15,19 9-29 0,-10-4 19 16,10 4 30-16,0 0-10 0,0 0-9 0,0 0-23 16,25 2-14-16,-9-2-21 0,5 0-24 0,0-2-28 15,7 0-22-15,1-1-20 0,2-2 5 16,5 2-10-16,1-1-15 0,-2-1-19 0,-4 0-31 15,0 2-128-15,-2-1-130 0,-2-2-56 0,-5 5-78 16,-1-2-113-16,-2 0-139 0,-5 2-600 16,-1 0-865-16</inkml:trace>
  <inkml:trace contextRef="#ctx0" brushRef="#br0" timeOffset="78129.78">17804 8816 274 0,'-14'1'441'0,"14"-1"-50"15,-25 3-47-15,25-3-23 0,-21 1 13 0,21-1-39 16,-14 0-8-16,14 0-6 0,0 0-14 0,-17 3-5 16,17-3-29-16,0 0-21 0,0 0-26 15,0 0 10-15,0 0 4 0,0 0 11 0,0 0 17 16,0 0-21-16,17 0-8 0,-1-3-22 15,5 3-6-15,2-1 27 0,6-2-31 0,0 0-28 16,4 1-25-16,0-2-22 0,0 2-22 0,-2-2-11 16,0 3-14-16,-2-1-18 0,-2 0-102 15,-5 0-108-15,1 0-163 0,-4 0-98 0,-1 0 35 16,-1 0-71-16,-1-1-65 0,-1 1-75 0,-3-2-493 16,1 0-760-16</inkml:trace>
  <inkml:trace contextRef="#ctx0" brushRef="#br0" timeOffset="78394.86">18211 8678 520 0,'0'0'588'0,"-8"-8"-117"0,8 8-94 16,0 0-63-16,0 0-60 0,-8-7-41 15,8 7-7-15,0 0 5 0,0 0 25 0,0 0-9 16,0 0 8-16,12-4-6 0,-12 4-7 0,25 4 24 16,-8-2 14-16,-1 3-18 0,3 0 27 15,-1 2-32-15,1 0 67 0,-3-1 34 0,1-1 3 16,-3 3-33-16,-1-2 25 0,-3 0-3 0,-2 0 28 15,-8-6-36-15,11 16-322 0,-11-16 0 0,-4 15 0 16,-3-4 0-16,-3-3 0 0,0 2 0 16,-5-1 0-16,1 2 0 0,-5-1 0 0,1 1 0 15,-1-2 0-15,-2 1 0 0,5 0 0 0,-1-2 0 16,1 1 0-16,1-1-591 0,3 0-227 16,-3-1-34-16,5 1 140 0,0-1 15 0,4 1-67 15,6-8-428-15,-7 17-833 0</inkml:trace>
  <inkml:trace contextRef="#ctx0" brushRef="#br0" timeOffset="79917.17">19011 8774 649 0,'0'0'521'0,"0"0"-105"0,0 0-52 0,0 0-46 16,0 0-35-16,0 0-29 0,0 0-28 15,0 0-49-15,0 0-35 0,0 0-33 0,0 0-19 16,0 0-22-16,7-13-5 0,-7 13-13 0,16-8-10 16,-6 1-7-16,3 2 1 0,-3-1 0 15,3-2 12-15,-3 1-2 0,0-1 27 0,1 1 6 16,-1-1 21-16,-2 0 17 0,0 0-7 0,-1 0 23 15,-3-2-10-15,-4 10-16 0,8-18-13 0,-8 18-14 16,0-16-5-16,0 16-13 0,-8-16-8 16,2 8-8-16,6 8-12 0,-19-10-3 0,7 6-7 15,-3 4-5-15,1 0 5 0,-3 0-8 0,-2 4-2 16,3 2-6-16,-3 1 3 0,-1 3-2 0,1 4-3 16,-2 1-1-16,1 5 0 0,-1 2-5 15,2 0 2-15,3 2-1 0,-1 2 1 0,3 0 0 16,-1 1 2-16,5-5-2 0,0 3-2 0,1-2 2 15,3 0-1-15,0-4-1 0,4 0 3 16,0 0-1-16,0-3 2 0,4-1 0 0,0-1 7 16,2-3-3-16,4 0 3 0,-1-3-1 0,3-3-1 15,-2-2-1-15,-8-3 3 0,23 3-3 0,-23-3 0 16,23-5 3-16,-9 0-1 0,-1 0 0 16,1-2-3-16,-2-2 1 0,5 0-4 0,-5-1 8 15,7-3-7-15,-2-1 6 0,1 0-9 0,3-1 11 16,-3 0-9-16,1 1 3 0,2-1-4 15,-1 3 1-15,-1-2-4 0,2 2 7 0,-3 1-10 16,1 1 11-16,-1 0-10 0,-3 2 6 0,1 1-4 16,-1-1 2-16,-1 2-3 0,-1 2-1 15,-1-1-5-15,1 2 5 0,-13 3-4 0,16-3 11 16,-16 3-3-16,13 3 6 0,-13-3-2 0,6 9 10 16,-6-9-9-16,-2 17 7 0,-2-5-7 0,-3-1 2 15,-3 1-4-15,0 3 2 0,-3 3-4 0,-3-2 3 16,1 2-4-16,-1-2 0 0,-1 2 1 15,3-2-1-15,-1-1 2 0,5-4-8 0,0-1 10 16,-1-1-2-16,3 0 3 0,2-1 2 0,6-8-1 16,-11 10 0-16,11-10-1 0,0 0-3 15,0 0 2-15,15-5-5 0,-5 0 10 0,3-1-9 16,1-3 9-16,5-4-11 0,1 1 7 0,5-4-8 16,0 0 5-16,2-2-8 0,0 1 7 15,0-2-6-15,-1 0 6 0,-1 4-6 0,-4 2 11 16,-2 0-10-16,-5 4 8 0,0 1-9 15,-3 0 5-15,1 1-9 0,-4 0 7 0,-8 7-5 0,13-7 2 16,-13 7-3-16,0 0 7 0,0 0-6 16,0 0 3-16,-15 6-2 0,7-1 4 0,0 3-6 15,-2 3 9-15,1-3-3 0,-1 5-1 0,0-1-6 16,1 1 6-16,3-2-7 0,-2 2 3 16,4-1-5-16,0 1 10 0,4-13-4 0,-5 21 2 15,5-21-2-15,5 19 4 0,-5-19 2 0,10 12 5 16,-10-12-5-16,21 7 3 0,-21-7 3 15,29-2-4-15,-13-3 4 0,3-2 2 0,1-2-3 16,1-5 4-16,4-1-4 0,-2-4 7 0,-1-1-12 16,1-5 9-16,4-5-5 0,-2-4 7 0,0 1-11 15,-1-2 5-15,1-3-8 0,0 1 12 0,-2-1-6 16,-1 3 16-16,1 1-5 0,-4 5 14 16,-1 2 9-16,-3 2 31 0,-3 5 17 0,1 2 23 15,-3 3 6-15,-4 2 2 0,2 0-17 0,-1 4-21 16,-1-1-29-16,-6 10-12 0,8-13-14 15,-8 13-2-15,0 0 23 0,0 0 27 0,-6 27 12 16,0-9 33-16,-3 6-20 0,-1 7 9 0,-4 9-20 16,-3 3 20-16,1 2-10 0,-1 3 30 15,-2 1 4-15,1 3-39 0,-11 17 15 0,4 1-25 16,2-12 15-16,5-10-42 0,-1 0 9 0,-2-2-33 16,1-3 17-16,1-1-6 0,1-3-1 15,-1-5-14-15,2-5-20 0,7-7-5 0,-2-1 0 16,3-5 0-16,-1-1 0 0,4-3 0 0,-2-3 0 15,8-9 0-15,-15 6 0 0,15-6 0 0,-12-9 0 16,8-1 0-16,2-2 0 0,-1-4-53 0,6-6-9 16,1-4-27-16,2-2-12 0,4-8-21 15,5-3 21-15,3-1 14 0,1 3 10 0,4 0 35 16,-1 2-19-16,3 4 38 0,2 1-26 16,0 2 32-16,2 3-20 0,2 0 29 0,-2 8-32 15,-2 0 38-15,2 2-30 0,-7 5 32 0,3 0-27 16,-4 3 29-16,-3 2-32 0,1-1 30 0,-4 4-27 15,-1 0 34-15,-2 1-17 0,-12 1 42 16,19 3 6-16,-19-3 37 0,6 9-4 0,-6-9 7 16,-8 14-11-16,-2-6-10 0,-3 1 1 0,-3 0-25 15,-3 2-4-15,0-1-2 0,-1 0-8 16,3-1 7-16,1-2-15 0,-1 1 2 0,3-2-9 16,1 1-69-16,1-3-88 0,2 0-102 0,10-4-157 15,-17 5-194-15,17-5-53 0,0 0 160 0,0 0-35 16,-10-8-29-16,10 8-48 0,0 0-453 15,12-12-716-15</inkml:trace>
  <inkml:trace contextRef="#ctx0" brushRef="#br0" timeOffset="81167.46">20210 8836 28 0,'0'0'679'0,"0"0"-156"16,13-7-82-16,-13 7-41 0,0 0-59 0,8-8-34 15,-8 8-32-15,0 0-28 0,8-12-46 0,-8 12-36 16,11-10-21-16,-11 10-31 0,12-12-30 0,-6 3-19 16,2 3-15-16,1-3-1 0,1 0-22 0,0-3 6 15,3 0-15-15,-1 1 3 0,3-4-10 16,1-4 8-16,3-1-9 0,-1-5 0 0,1 2-7 16,2-4 8-16,-3-2-6 0,5-1 4 0,0-4-9 15,-3 2 9-15,-1 3-10 0,-2 0 18 16,-1 1 2-16,-1 3 27 0,-3 2 10 0,-2 1 10 15,-1 7 7-15,-1-1-9 0,-4 1-9 0,2 1 9 16,-2 2-34-16,0 0-2 0,-4 12-12 16,2-19-4-16,-2 19-5 0,-4-14-2 0,4 14-3 15,0 0 0-15,-12-7 2 0,12 7-9 0,-15 7 2 16,3 1 0-16,-2 1 1 0,-1 8 9 16,-1 1-6-16,-5 5 4 0,0 0-1 0,1 3 5 15,-3 5-8-15,4-3 5 0,1 0 3 16,-1 2 0-16,5-3 0 0,-1 1-1 0,5-4-8 0,1-2 4 15,1 1-1-15,4-5 9 0,0 0-5 0,4-2 2 16,0 0 5-16,4-2-6 0,2-1 5 16,3-2-4-16,1-4-2 0,2 3 5 0,1-6-7 15,3 1 3-15,-1-4-1 0,3-1 3 16,-1-1-4-16,-1-3 1 0,3 0-1 0,-2-2-1 16,-1 0 8-16,-1 0 10 0,-1 2 33 0,-2-3 22 15,1 3 19-15,-3 0 4 0,-10 4-9 0,17-9-11 16,-17 9-20-16,14-6-11 0,-14 6-18 15,0 0-2-15,13-5-9 0,-13 5-8 0,0 0-2 16,0 0-4-16,0 0 1 0,6 11-2 16,-6-11-2-16,0 0-3 0,0 20-3 0,0-20-2 0,2 20 4 15,-2-20 1-15,4 22-2 0,-2-11-1 16,4 1 3-16,0-2 5 0,3 1-2 0,-1-2 3 16,4 1-1-16,1-2 7 0,-1-2 3 0,5 0-1 15,-3-3 2-15,5-2-7 0,-3 1 2 16,1-4 1-16,1 0 1 0,-1-4-1 0,2-2 1 15,-1-4-5-15,-1-2-1 0,-3-3-4 0,1-1-2 16,-3-4-1-16,-2 3 0 0,-1-2-21 16,-3 1 27-16,-2 1-29 0,-2 3 19 0,-2-1-20 15,-2 1 20-15,-2 1-20 0,-4 2 20 0,-1 2-21 16,-1 2 21-16,-2 1-18 0,-1 1 21 0,-1 3-17 16,-1 2 16-16,-1 2-17 0,-1 4 13 0,1 0-14 15,-1 3 21-15,1 2-6 0,-1 3-1 16,0 3-4-16,1 0 11 0,4 2-9 0,-3 0-8 15,7-2-16-15,0 0-10 0,1 2-17 0,3-4 0 16,0 2 7-16,4-15 9 0,2 22 0 16,-2-22 6-16,10 19-10 0,1-13-21 0,1-4-18 15,5 0-10-15,1-4 2 0,5 0 16 0,4-3 10 16,0-3 11-16,6-4 4 0,-2 2 8 16,4-2 13-16,-4-3-4 0,4 2 20 0,-2-1-11 15,-2-1 12-15,2 3-2 0,-4-2 11 0,0 3-10 16,-4 1 12-16,-4 2-10 0,-3 0 13 0,-1 2-9 15,-1 0 7-15,-3 1-13 0,-1 2 8 0,-1-2-5 16,-11 5 11-16,16-2-1 0,-16 2-10 16,12 2 10-16,-12-2 1 0,9 6 4 0,-9-6-2 15,8 14-3-15,-8-14 6 0,4 15-3 0,-4-15 0 16,6 16 3-16,-6-16-10 0,9 19 10 16,-9-19 3-16,10 15 2 0,-10-15 2 0,12 15-5 15,-12-15 1-15,17 11 7 0,-17-11 0 16,21 7 0-16,-21-7-5 0,22 1 1 0,-9-3 1 0,-1 0-6 15,1-2 4-15,-1-4-1 0,0 3 1 16,1-3 2-16,-3-1 9 0,2-2-2 0,-3 2 6 16,-1-1 3-16,-2-2-3 0,0 1-5 0,-6 11 5 15,9-17-3-15,-9 17 3 0,6-15-5 16,-6 15-5-16,0 0 0 0,0-17-3 0,0 17-13 16,0 0 3-16,0 0 1 0,-4-9-9 0,4 9 3 15,0 0 6-15,-13 9-3 0,13-9 3 16,-8 17-7-16,2-7 5 0,2 4 2 0,2-1 3 15,-2 0-2-15,4 2 8 0,-3 0 1 0,6 0 13 16,-1 0 12-16,4 0 17 0,0-1 9 16,4 0 8-16,3-1 2 0,3 0 2 0,5-2 2 15,2-1-30-15,4-2 11 0,-1-1-30 0,3-1 11 16,0-3-24-16,0-1 7 0,0 0 8 0,-4-3-28 16,0 0-63-16,-2-4-93 0,-3 2-76 15,1-2-83-15,-5 0-38 0,-1-2-58 0,-3 0-132 16,-3-1-516-16,-9 8-709 0</inkml:trace>
  <inkml:trace contextRef="#ctx0" brushRef="#br0" timeOffset="81550.63">20973 9143 284 0,'-21'6'711'15,"5"0"-182"-15,1 1-125 0,3-3-89 0,12-4-72 16,-8 5-35-16,8-5 0 0,16 7-2 0,1-6 9 0,12 1-35 16,4-1-13-16,12 0-33 0,11-3-26 15,6 0-27-15,6 1-8 0,25-4-21 0,0 0-6 16,-2-1-14-16,-2-3 0 0,-14 2-17 16,-13 0 4-16,0 0-17 0,-2-1-22 0,-5 1-42 15,-1-1-54-15,-8 1-70 0,-9 1-2 0,-8 2-44 16,-2 1-9-16,-9-1-46 0,-3 0-68 15,-15 4-13-15,12-2-333 0,-12 2-267 0</inkml:trace>
  <inkml:trace contextRef="#ctx0" brushRef="#br0" timeOffset="81819.85">20938 9463 533 0,'-37'10'675'0,"4"-3"-103"0,6 1-66 16,0-5-45-16,8 4 42 0,1-4 14 0,5-1-39 15,13-2-37-15,0 0-46 0,0 0-57 0,15-5 6 16,12 1 48-16,14 0-57 0,15-2-25 0,8 1-57 16,27-3-37-16,6 1-45 0,4 1-27 15,-2-1-44-15,3-2 2 0,-3 1-38 0,-4 0-11 16,-2-2-9-16,-4 2-1 0,-19 0-15 0,-12 0-2 16,-2 0-13-16,-4 1 9 0,-5-1-16 0,-10 2 9 15,-8 0-15-15,-2 1-42 0,-4 0-87 16,-7-2-103-16,-1 2-119 0,-5 0-111 0,-10 5-129 15,8-10-69-15,-8 10 114 0,-12-6-58 0,-2 2-116 16,-1 4-473-16,-6 0-837 0</inkml:trace>
  <inkml:trace contextRef="#ctx0" brushRef="#br0" timeOffset="112644.49">1352 10399 366 0,'-17'7'689'15,"3"0"-136"-15,1-3-102 0,1 0-111 0,12-4-64 16,-19 7-50-16,19-7-21 0,0 0-1 0,-2-12 95 16,13-2 3-16,5-4 25 0,13-12 3 15,25-13-28-15,6-3-20 0,8-1-40 0,9 2-46 16,9 0-2-16,5 0-4 0,9 1-34 0,57-19-24 16,-39 18-28-16,-21 9-16 0,2 1-15 15,-4 1-15-15,-2 1-4 0,-8 3-11 0,-5 1-11 16,-9 1-3-16,-20 9-7 0,-7 4-5 0,-13 3-1 15,-2 2-1-15,-7 1 2 0,-3 3 9 0,-2-2-28 16,-3 4 41-16,-2 1-27 0,-12 3 25 16,15-6-38-16,-15 6 21 0,0 0-9 0,0 0-75 15,0 0-90-15,0 0-100 0,-17 9-106 0,5-5-93 16,-2 4 59-16,-3-1-23 0,0 3-54 0,-1 0-75 16,-5 0-88-16,2 1-377 0,-1-3-663 15</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7T03:41:22.841"/>
    </inkml:context>
    <inkml:brush xml:id="br0">
      <inkml:brushProperty name="width" value="0.05292" units="cm"/>
      <inkml:brushProperty name="height" value="0.05292" units="cm"/>
      <inkml:brushProperty name="color" value="#FF0000"/>
    </inkml:brush>
  </inkml:definitions>
  <inkml:trace contextRef="#ctx0" brushRef="#br0">1296 10252 351 0,'0'0'288'0,"-23"0"-23"16,23 0-44-16,-20 0-28 0,20 0-4 0,-19 0 17 16,19 0-15-16,0 0-4 0,-19 0-25 15,19 0-24-15,0 0-17 0,0 0-16 0,0 0-14 16,-10-1 8-16,10 1 28 0,15-7 16 0,1 0 10 16,5-1-6-16,12-6 14 0,10-1-22 15,9-5-12-15,22-6-7 0,5-4-7 0,8 0 1 16,-2-1-11-16,5-3 7 0,1 3-3 15,5-1 2-15,-6 1 13 0,3 1-20 0,-4 3 6 16,0 1-24-16,-8 2 4 0,-1 3-25 0,-20 5 4 16,-10 3-26-16,-2 0 9 0,-5 2-26 0,-6 3 8 15,-6-2-10-15,-2 5 9 0,-6-2-20 0,-2 2 14 16,-3 0-20-16,-1 1 15 0,-1 0-20 0,-1 0 18 16,-3 1-18-16,-2-1 6 0,-10 4-8 15,21-5 13-15,-21 5-21 0,17-4-15 0,-17 4-114 16,12-3-77-16,-12 3-80 0,0 0-44 15,10-3-66-15,-10 3-110 0,0 0-83 0,0 0-325 16,0 0-573-16</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7T03:41:55.970"/>
    </inkml:context>
    <inkml:brush xml:id="br0">
      <inkml:brushProperty name="width" value="0.05292" units="cm"/>
      <inkml:brushProperty name="height" value="0.05292" units="cm"/>
      <inkml:brushProperty name="color" value="#FF0000"/>
    </inkml:brush>
  </inkml:definitions>
  <inkml:trace contextRef="#ctx0" brushRef="#br0">974 2878 102 0,'0'0'360'0,"-9"8"-99"0,9-8-45 15,0 0-35-15,-8 11-34 0,8-11 2 0,0 0-7 16,0 0 11-16,-8 7 8 0,8-7 17 0,0 0 2 16,0 0 2-16,0 0 12 0,0 0 2 0,0 0-7 15,0 0-19-15,0 0-22 0,0 0-32 16,-2-11-9-16,2 11-17 0,4-25 6 0,0 9-23 16,0-2 5-16,2-7-37 0,3-3 12 0,-1-6-25 15,2-3 11-15,5-5-28 0,-1 0 14 0,1 1-22 16,-1 3 23-16,-2 5-8 0,1 3-1 15,-1 7-6-15,-3 0-2 0,1 3 1 0,-4 2-7 16,2 3 3-16,-1 2-8 0,-1 1-4 0,-2 0 1 16,0 3-1-16,-4 9-3 0,10-17 7 15,-10 17 1-15,11-4 2 0,-11 4 6 0,14 3-16 16,-3 4 28-16,-3 1-15 0,4 1 20 16,1 6-24-16,1 0 20 0,1 5-21 0,1 2 1 15,3 3 3-15,-3 1 0 0,1-3-1 0,-1 4-2 16,1-1 4-16,-3-2 0 0,-1-2 0 0,-1-1-2 15,-2 1 0-15,3-3 0 0,-5-3 0 0,0 1 0 16,-1-2 5-16,-1-1-1 0,-2-3-1 16,0 0 4-16,-4-11-3 0,4 19 36 0,-4-19-41 15,-6 13 43-15,6-13-53 0,-19 6 29 0,5-6-35 16,-5 0 37-16,-3-5-40 0,-7 2 30 16,-9-1-28-16,-1-3 28 0,-10 1-12 0,-3 0 83 15,0-1-38-15,-4 0 74 0,3 3-31 0,-1-2 53 16,2 2-26-16,1-1 19 0,9 1-18 15,1 2 9-15,4-1-18 0,6 0 2 0,4 0-19 16,4 2 14-16,2-1-9 0,3 0-27 0,1 1-17 16,17 1-3-16,-18-4-29 0,18 4 17 0,0 0-25 15,10-13 11-15,9 6-11 0,12-6 6 16,12-2-30-16,11-2 29 0,28-8-3 0,9-1-3 16,2 0-1-16,5 0-23 0,1 0 27 0,2-1 0 15,0 5-4-15,-4 2 10 0,-6 0-19 0,-8 3 3 16,-19 7-4-16,-16 1-1 0,-11 3 2 15,-6 1 5-15,-8 2 5 0,-5 3 31 0,-5 0 31 16,-13 0 20-16,6 10 18 0,-6-10-5 0,-19 16 1 16,-1-4 11-16,-9 3-30 0,-6 4 41 15,-9 1-8-15,-3 0-11 0,-22 12-12 0,1-3 20 16,-2 1-64-16,0 0-11 0,-1 0-2 0,3 0-20 16,12-5-4-16,9-5-4 0,1 0 14 15,5-1-27-15,2-1 11 0,6-4-53 0,6-1-126 16,4-4-100-16,2 1-188 0,5-2-180 0,3 0-29 15,3 1 42-15,4-1 4 0,6-8-103 0,-4 18-386 16,4-18-758-16</inkml:trace>
  <inkml:trace contextRef="#ctx0" brushRef="#br0" timeOffset="4123.07">1435 8854 158 0,'0'0'297'0,"-13"-15"-78"16,13 15-43-16,-10-12-27 0,10 12-6 0,-8-15 48 0,8 15-64 15,-7-15 84-15,7 15-25 0,-8-14 56 16,8 14-23-16,-10-11 5 0,10 11-14 0,-13-9-19 16,13 9-19-16,-18-3-22 0,5 6 0 0,-1 3-15 15,-1 1 10-15,-3 7-34 0,-3 5 13 16,-2 4-50-16,3 4 18 0,-1 7-51 0,2 2-3 16,3 3-3-16,6-5-8 0,1 3 30 0,7-6-48 15,2 3 32-15,6 2-40 0,3-1 29 16,7 5-41-16,5-1-57 0,4-3-87 0,4-1-96 15,6-3-46-15,4-3-95 0,2-1-66 0,3-5-402 16,1-3-483-16</inkml:trace>
  <inkml:trace contextRef="#ctx0" brushRef="#br0" timeOffset="4639.51">1955 8904 565 0,'0'0'456'0,"-6"-21"-115"16,6 21-17-16,-10-17-57 0,2 12-17 0,8 5-36 15,-19-10-11-15,7 9-33 0,-3 1-21 0,1 1-30 16,-1 5-26-16,-1 0-19 0,1 3-12 15,3 2-11-15,2 2-10 0,1 5-14 0,7 2-3 16,2 2 16-16,6 2-25 0,5 1 0 0,5 4-5 16,3-2-1-16,-1-3-2 0,1-2 9 15,-4-3 24-15,-1-2 76 0,-4-4 128 0,1 1 91 16,-5-3 66-16,0-2-37 0,-6-9-66 0,2 15-62 16,-2-15-5-16,-10 13-18 0,10-13-40 0,-21 6-39 15,21-6-26-15,-25 2-49 0,25-2-81 0,-22-3-126 16,9-1-128-16,13 4-151 0,-18-7 14 15,18 7-51-15,-11-12-37 0,11 12-92 0,0 0-32 16,2-21-318-16,7 13-599 0</inkml:trace>
  <inkml:trace contextRef="#ctx0" brushRef="#br0" timeOffset="4784.3">2139 9094 524 0,'0'0'599'15,"19"-2"-120"-15,-19 2-8 0,0 0-55 0,19 0 37 16,-19 0 29-16,0 0-7 0,0 0-83 0,0 0-77 15,8 8-59-15,-8-8-48 0,-10 13-36 16,1-4-45-16,-1 3-35 0,0 0-118 0,-3-2-119 16,1 2-95-16,2 1-109 0,-3 0-86 0,-1-2-97 15,1 0-652-15,1 1-826 0</inkml:trace>
  <inkml:trace contextRef="#ctx0" brushRef="#br0" timeOffset="5640.69">2660 8780 153 0,'-6'-10'384'0,"6"10"-91"0,-12-7-30 15,12 7-29-15,-13-4-19 0,13 4-24 0,-20-2-19 16,20 2-19-16,-21 0-27 0,21 0-24 0,-21 4-14 16,9 0-15-16,2 1-14 0,-3 0-8 15,3 2-6-15,0 1 4 0,-1 1-3 0,1 4-7 16,0-1 13-16,-1 0-30 0,1 3 18 0,2-1-30 16,-1 1 19-16,3-2-24 0,0 0 15 15,2 0-24-15,2 1 26 0,-2-3-21 0,4-11 16 16,4 22-17-16,-4-22 19 0,8 17-18 0,-8-17 19 15,14 11-23-15,-14-11 27 0,21 4-24 16,-21-4 26-16,21-3-11 0,-21 3 35 0,18-6 4 16,-7 0 32-16,-11 6-7 0,14-13 28 0,-14 13-16 15,13-17 8-15,-13 17 30 0,6-16-11 16,-6 16 11-16,4-16-16 0,-4 16 11 0,2-13-10 16,-2 13-7-16,0 0-18 0,2-13-21 0,-2 13-11 15,0 0-20-15,0 0-10 0,0 0-9 0,4-12-8 16,-4 12 0-16,0 0-5 0,0 0 3 0,4 15-6 15,-4-15-8-15,4 20-99 0,1-9-101 16,-1 1-58-16,2 0-85 0,0 1-106 0,0 0-75 16,5-2-366-16,-1 0-536 0</inkml:trace>
  <inkml:trace contextRef="#ctx0" brushRef="#br0" timeOffset="5826.93">2933 9053 819 0,'0'0'685'0,"17"0"-107"16,-17 0-97-16,0 0-36 0,8 6-9 15,-8-6-4-15,0 0-12 0,-6 13-58 0,-2-6-25 16,-1 3-85-16,-1-1-30 0,-2 3-43 0,-3 0 14 16,1 2-28-16,-1 1-35 0,-1-2-33 0,1 2-93 15,3-4-120-15,1 3-172 0,1-3-55 16,2 0-37-16,2-3-43 0,6-8-41 0,-11 16-74 16,11-16-43-16,0 0-389 0,0 0-624 15</inkml:trace>
  <inkml:trace contextRef="#ctx0" brushRef="#br0" timeOffset="6075.62">3165 8866 588 0,'10'-18'492'15,"0"2"-72"-15,-1 4 8 0,-3-2-65 0,-6 14-12 16,2-17-46-16,-2 17-1 0,0 0-20 0,-8-11-19 16,8 11-35-16,-15 5-31 0,7 1-31 15,0 3-24-15,-1 1-26 0,5 3-19 0,0 2-17 16,0 0-16-16,4 2-10 0,0 0-11 15,4-2-10-15,0 4-1 0,2-4-6 0,-1 0-5 0,-1-1-4 16,0-3 4-16,-4-11 44 0,6 21 48 16,-6-21 59-16,2 18-47 0,-2-18 41 0,-6 12-53 15,6-12-1-15,-17 6-151 0,17-6-127 0,-18 1-130 16,18-1-42-16,-21-7-91 0,13 1-72 16,-2-3-170-16,3-1-477 0,3-3-791 0</inkml:trace>
  <inkml:trace contextRef="#ctx0" brushRef="#br0" timeOffset="6211.05">3291 8625 351 0,'6'-9'721'15,"-2"-1"-161"-15,-4 10-134 0,11-13-88 0,-11 13-88 0,6-9-38 16,-6 9-56-16,0 0-15 0,0 0-45 16,0 0 0-16,12 10-34 0,-10 2-69 0,0 3-178 15,0 3-176-15,-2-2-532 0,0 7-530 16</inkml:trace>
  <inkml:trace contextRef="#ctx0" brushRef="#br0" timeOffset="6374.81">3506 9163 411 0,'0'0'739'0,"6"7"-153"16,-6-7-91-16,0 0-77 0,0 0-53 0,0 0-68 15,-2 16-44-15,2-16-59 0,-8 14-35 0,8-14-34 16,-11 18-27-16,7-6-26 0,-2 0-119 0,0 0-124 15,2-1-96-15,0 3-106 0,-1-2-153 0,5-12-358 16,-4 19-520-16</inkml:trace>
  <inkml:trace contextRef="#ctx0" brushRef="#br0" timeOffset="6843.15">3791 8865 235 0,'8'-19'718'15,"-1"2"-151"-15,-1 4-134 0,0-1-73 0,-2 3-83 16,-4 11-30-16,8-17-51 0,-8 17 24 0,0 0-6 16,11-5-18-16,-11 5-22 0,6 9-33 0,-6-9-24 15,4 20-26-15,-4-20-14 0,2 23-7 16,-2-8-9-16,-2 0-15 0,0 0-6 0,0 2-10 16,-4-1 5-16,2 0-14 0,-1 2-3 0,-3-2 1 15,2-1 1-15,-2-4 0 0,2 1 5 16,-3-1 6-16,3-2 8 0,-2-1-1 0,8-8-5 15,-13 7-9-15,13-7-5 0,-10-5 0 0,10 5 7 16,-6-15-16-16,6 15-7 0,0-27-1 0,2 12-5 16,2-3-5-16,4-1 9 0,1-4-6 15,3 1-1-15,0 1 5 0,5-4-6 0,2 2 6 16,1 1-1-16,1 4 3 0,-3 2-2 0,-1 2-8 16,-3 2 0-16,1 2 1 0,-3 3 7 0,-1 1 2 15,-11 6 9-15,16-4 38 0,-16 4 23 16,8 8 5-16,-8-8-2 0,0 17-2 0,-4-5 3 15,0-1 0-15,-2 3 5 0,0 0 1 16,0-1 0-16,-3 0-8 0,3-1 16 0,0-2-9 16,2 1-15-16,4-11-12 0,-8 16-14 0,8-16-2 15,-5 14-4-15,5-14-30 0,7 9 24 0,-7-9-42 16,12 7-99-16,-12-7-195 0,19 4-6 0,-19-4-84 16,22 4-63-16,-22-4-63 0,21-1-155 0,-21 1-348 15,23-7-681-15</inkml:trace>
  <inkml:trace contextRef="#ctx0" brushRef="#br0" timeOffset="7026.18">4246 8526 281 0,'6'-14'657'0,"0"3"-170"16,-2 3-107-16,-4 8-56 0,13-14 5 0,-13 14 13 16,18-8 7-16,-18 8 30 0,21 2 18 0,-9 3-22 15,1 2-43-15,1 4-14 0,-3 2-41 0,3 5-37 16,-1 3-43-16,-5 3 32 0,0 2-40 15,-4 1-34-15,-2 3-62 0,-4 4 8 0,-6 4-167 16,-4 7-139-16,-7 0-207 0,-14 19-3 0,-4-3-74 16,-9-3-91-16,-8-5-101 0,-1-2-451 0,-3-3-779 15</inkml:trace>
  <inkml:trace contextRef="#ctx0" brushRef="#br0" timeOffset="7610.79">1889 9510 326 0,'0'0'659'15,"-12"-5"-113"-15,12 5-43 0,0 0 0 16,-12-4-21-16,12 4 20 0,0 0-5 0,-11-6-53 16,11 6-50-16,0 0-66 0,0 0-65 0,0 0-56 15,0 0 38-15,2-11-18 0,13 3 1 0,3 0 22 16,7-3-15-16,8-4 0 0,11-1-22 15,1-1-29-15,5-2-19 0,20-5-44 0,-10 3-1 16,12-4-41-16,-12 5 6 0,-8 5-33 0,0 1 10 16,-5 0-26-16,-1 2-36 0,-9 1 0 15,-4 3 0-15,-8 1 0 0,-3 1 0 0,-3 2 0 16,-2-1 0-16,-3 2 0 0,-2 0-71 0,-12 3-151 16,15-1-118-16,-15 1-55 0,0 0-115 15,0 0-100-15,-8 14-8 0,-1-9 61 0,-3 5-51 16,0-1-116-16,-5 1-393 0,1 3-762 0</inkml:trace>
  <inkml:trace contextRef="#ctx0" brushRef="#br0" timeOffset="7945.66">2201 9521 119 0,'0'0'581'0,"0"0"-137"16,0 0-85-16,0 0-43 0,0 0-14 0,0 0-15 16,-6-8 14-16,6 8 1 0,0 0 6 0,0 0 30 15,0 0 24-15,0 0 14 0,-8 7 0 0,0 2 3 16,-3 1-19-16,-3 6 56 0,-5 6 29 16,-3 1-29-16,-7 7-40 0,-4 0-38 0,-3 5-34 15,-13 12-34-15,-3 0-154 0,-2 1-116 16,1-2 0-16,-3 2 0 0,2-3 0 0,0-2 0 15,11-6 0-15,8-5 0 0,0-2 0 0,2-2 0 16,2-1 0-16,6-5 0 0,2 0 0 0,4-6 0 16,3-1-39-16,4-3-366 0,-1-2-68 15,5 0-28-15,2-2-159 0,6-8 32 0,-7 15 76 16,7-15-26-16,0 0 5 0,9 8-65 0,-9-8-345 16,14 1-638-16</inkml:trace>
  <inkml:trace contextRef="#ctx0" brushRef="#br0" timeOffset="8332">1352 10118 572 0,'0'0'556'0,"0"0"-73"16,0 0-43-16,0 0-66 0,-4-13-11 0,4 13-44 16,0 0 30-16,0 0-70 0,-15 4-25 0,15-4-3 15,-14 11-77-15,6-3 11 0,1 3-52 16,-1 0 20-16,2 3-24 0,0-1 6 0,2 0-25 15,-3 0-2-15,5-1-26 0,-2-2-3 0,4-10-31 16,0 23 17-16,0-23-7 0,4 18 28 0,-4-18-19 16,15 15 5-16,-5-11-22 0,2 1 7 0,3-2-25 15,1-2-8-15,1-1-3 0,2 0-55 16,-3-1-179-16,1 0-147 0,-1-1-43 0,1 2-87 16,-17 0-89-16,25 2-120 0,-25-2-347 15,20 5-698-15</inkml:trace>
  <inkml:trace contextRef="#ctx0" brushRef="#br0" timeOffset="8896.79">1029 10703 404 0,'-10'-7'655'0,"10"7"-158"16,-16-11-94-16,16 11-79 0,-11-12-52 0,11 12 4 16,2-15-1-16,2 4-25 0,5 2 26 0,1 0-73 15,2 1 13-15,1 1-89 0,1 3 16 0,-1 2-72 16,-13 2 57-16,25 2 9 0,-15 5 91 16,-2 3 31-16,-4 2 13 0,-2 7 3 0,-6 0 98 15,-2 7-43-15,-6 1-19 0,-1 6-39 0,-5 2-27 16,-3 2-35-16,2-2-33 0,1-7 4 15,1 0-66-15,1-2-20 0,3-7-25 0,3 0-6 16,2-5-10-16,-1-2-51 0,5-2-3 0,4-10 0 16,0 0 0-16,6 8 0 0,5-12 0 15,1-6 0-15,7-1 0 0,6-5 0 0,-3-4 0 16,7-5 0-16,0-4 0 0,0 1 0 0,0-4 0 16,-2 1 0-16,-2 0 0 0,-5 5 0 0,1 0 0 15,-2 3 0-15,-5 4 0 0,-1 1 0 0,-1 5 0 16,-2-1 0-16,-1 3 0 0,-1 0 0 15,0 2 0-15,-2-1 0 0,-6 10 0 0,11-12 0 16,-11 12 0-16,0 0 0 0,0 0 0 0,0 0 0 16,0 0 0-16,-7 18 0 0,-1-5 0 15,0 2 0-15,-2 7 0 0,-3-2 0 0,3 5 0 16,-1-2 0-16,1 1 0 0,2 0 0 16,2 0 0-16,2-2 0 0,4-3 0 0,0 2 0 15,2-4 0-15,4 0 0 0,2 0 0 0,0-2 0 16,7 2 0-16,-1-2 0 0,1-2 0 0,-1-1-195 15,3-2-364-15,-1-2-190 0,1 0-154 0,-1 1 148 16,3-3 27-16,0 0-636 0,1-2-1034 16</inkml:trace>
  <inkml:trace contextRef="#ctx0" brushRef="#br0" timeOffset="9952.19">3549 9418 292 0,'0'0'522'0,"4"-11"-139"0,-4 11-81 15,0 0-81-15,5-11-13 0,-5 11-22 16,0 0 4-16,0 0-14 0,12-3 18 0,-12 3-20 16,12 6 11-16,-1 0-29 0,-3 1-1 0,4 5-33 15,-1-2 9-15,-1 2-39 0,2 3 6 0,1 0-34 16,1 3 7-16,1-2-32 0,-3 2 11 0,1-1-23 15,-1 0 14-15,0-1 7 0,-1-1 1 16,-1 0-12-16,0 0 0 0,-1-1-4 0,-3-1-2 16,2-1-8-16,0-2-2 0,-1 2-7 0,-1-1-2 15,0-4 2-15,-6-7-1 0,10 15-4 16,-10-15-3-16,11 14 0 0,-11-14 7 0,8 7-5 16,-8-7 1-16,0 0-5 0,8 6 5 0,-8-6 6 15,0 0-15-15,0 0 11 0,13-8-4 0,-13 8-2 16,0 0 3-16,4-13-1 0,-4 13-3 15,2-13-1-15,-2 13 3 0,0-23-3 16,0 23 2-16,-2-22-3 0,2 22 0 0,-2-27-2 16,0 15 0-16,2-2 8 0,0 14-2 0,-5-24 16 15,5 11 3-15,0 13 12 0,-2-22 14 0,2 22 9 16,-2-20-4-16,2 20-11 0,-2-13-1 0,2 13-15 16,0 0-8-16,0-15-8 0,0 15-11 15,0 0-2-15,0 0 2 0,0 0 4 0,0 0 1 16,0 0-5-16,0 0 3 0,6 16 4 0,1-6 0 15,-7-10-9-15,8 20 1 0,-4-9-3 16,4 1 6-16,-1-1-4 0,-1 1 9 0,2-1 1 16,-2 3 21-16,2-2 23 0,-1-1 12 0,-1 1 20 15,0 0 0-15,0-1 21 0,0 0-22 0,-1 0 14 16,-1 0-4-16,-4-11 38 0,8 18-35 16,-8-18 30-16,4 15-27 0,-4-15 34 0,4 13-17 15,-4-13 43-15,0 0-11 0,2 14 1 0,-2-14-9 16,0 0-12-16,-4 8-9 0,4-8-39 0,-12 8 15 15,12-8-23-15,-17 7-10 0,17-7-19 16,-22 3-4-16,7-2-8 0,-1-1 0 0,1 0-17 16,-4 3-5-16,1-3-10 0,-1 1 7 0,-1-1-14 15,1 3-34-15,-2-2-105 0,3 2-146 16,-1-1-85-16,3 0-146 0,-1 2-102 0,3 0 103 16,3 1-7-16,1 0-39 0,10-5-76 0,-15 8-479 15,15-8-769-15</inkml:trace>
  <inkml:trace contextRef="#ctx0" brushRef="#br0" timeOffset="10553.4">4033 9887 156 0,'0'0'364'15,"0"0"-61"-15,-6-12-68 0,6 12-33 0,0 0-34 16,0 0-14-16,0 0-24 0,-2-15-11 0,2 15-19 16,0 0-18-16,6-9-7 0,-6 9-1 15,0 0 0-15,0 0 12 0,6-13 14 0,-6 13 6 16,0 0 6-16,0 0 11 0,0 0 10 0,6-9 4 15,-6 9 2-15,0 0-5 0,0 0 2 16,0 0-9-16,0 0-13 0,0 0-14 0,0 0-19 16,6-8-26-16,-6 8 7 0,0 0 12 0,5 9 49 15,-5-9 8-15,6 18 0 0,-4-7 1 0,2 2-13 16,0 1-10-16,2 0-12 0,-2-1-10 16,5 2-12-16,-1 0-10 0,2-1-10 0,1-1-3 15,1-3-19-15,1 2 4 0,1-2-12 0,3-3 1 16,-1-1-3-16,1-2-5 0,-1-1-6 15,3 0 6-15,-3-4-5 0,1-1 6 0,-1-2-13 16,-3-3 9-16,1 0 43 0,-1-2 56 0,-3 1 44 16,0-2 99-16,-1 0-2 0,-1 3 69 15,-8 7 23-15,10-14-3 0,-10 14-46 0,6-11-47 16,-6 11-30-16,0 0-133 0,0 0-88 0,-6 24 0 16,0-6 0-16,0 7 0 0,-5 7 0 0,3 5 0 15,-2 7 0-15,-3 2 0 0,3 0 0 0,0 2 0 16,-1-2 0-16,1-2 0 0,2-7 0 15,-3-2 0-15,3-4 0 0,-2-4 0 0,0-5 0 16,-3 1 0-16,-1-6 0 0,-3-4 0 0,-1-6 0 16,-1-3-445-16,-4-5-585 0,-4-4-7 15,-6-8 319-15,-6-6-19 0,2-7-604 0,-3-5-1002 16</inkml:trace>
  <inkml:trace contextRef="#ctx0" brushRef="#br0" timeOffset="11021.69">3349 9439 566 0,'-13'-2'444'16,"13"2"-79"-16,-24-6 2 0,11 5-28 16,-1-2 5-16,-1 0-24 0,1 2 23 0,-3-3-6 15,3 1 2-15,1 3-22 0,-1-1-40 16,14 1-23-16,-21-3-57 0,21 3-22 0,-12-3-56 15,12 3-119-15,0 0 178 0,0 0-96 0,0 0 28 16,18-9 16-16,3 3 29 0,8 0 44 0,14-4 1 16,5-2-2-16,4-2-33 0,1 1 18 15,3-1-26-15,21-6-12 0,-1 0 4 0,-12 4-28 16,-10 1 1-16,0 2-40 0,-3 0 3 0,-3 3-26 16,-11 1 4-16,-2 1-32 0,-8 3 13 15,-2-2-32-15,-4 3 25 0,-3 0-25 0,-1 1 20 16,-3-1-36-16,-1 1 32 0,-1 1-43 0,-12 2-38 15,17-3-147-15,-17 3-114 0,0 0-110 0,0 0-151 16,0 0-90-16,10 5 134 0,-10-5-81 16,-10 7-104-16,10-7-480 0,-15 8-837 0</inkml:trace>
  <inkml:trace contextRef="#ctx0" brushRef="#br0" timeOffset="16979.87">912 11708 44 0,'-21'-6'482'0,"0"2"-123"0,1 2-64 0,-1-4-47 16,2 5-5-16,1-2-17 0,1 0-18 0,3 2-17 15,1-1-1-15,13 2-13 0,-22-5-14 16,22 5-4-16,0 0 65 0,-11-3 52 0,11 3-37 16,21-6 48-16,2-4-76 0,16-6 12 0,8-2-63 15,26-10 1-15,7-2-59 0,5-5 7 16,4-1-41-16,6-1 17 0,2-4-42 0,3 2 20 16,-1-1-39-16,-2 2-23 0,-2-1-147 0,-4 4-72 15,-2 1-53-15,-4 4-58 0,-5 5-34 16,-3 0-101-16,-17 9-98 0,-9 2-346 0,-3 2-552 15</inkml:trace>
  <inkml:trace contextRef="#ctx0" brushRef="#br0" timeOffset="17366.34">3938 10964 678 0,'-31'10'809'16,"2"-2"-136"-16,6-2-160 0,3 2-114 0,3-4-82 16,7 1-67-16,10-5-55 0,0 0-29 0,10 7-32 15,9-10-1-15,14-6 26 0,12-5 0 0,27-10 8 16,9-4-10-16,2-2-26 0,2 1-12 16,3-3-34-16,1 1-8 0,0 2-21 0,0 2-9 15,-2 0-87-15,-4 4-123 0,-3 1-118 0,-14 7-110 16,-10 3-136-16,-4 2-199 0,-5 1-308 15,-11 3-688-15</inkml:trace>
  <inkml:trace contextRef="#ctx0" brushRef="#br0" timeOffset="23023.95">1439 3436 684 0,'0'0'585'0,"-21"4"-140"15,21-4-72-15,-14 4-88 0,14-4-46 0,0 0-37 16,-17 4-15-16,17-4-5 0,0 0-14 16,0 0 12-16,-14 2-35 0,14-2 20 0,0 0-45 15,0 0 92-15,12-7-8 0,7-3 13 16,18-6-6-16,12-4 7 0,38-13-29 0,10-1-26 15,65-22-22-15,1 0-35 0,2 2 14 0,3 1 28 16,-40 12-17-16,35-12-11 0,-37 13-12 0,-22 6 6 16,1 2-8-16,-2 0 8 0,-3 2-8 15,-5 2-8-15,-11 2-18 0,-9 3-17 0,-19 6-3 16,-13 4-12-16,-10 3 0 0,-6 1-10 0,-2 2-5 16,-7 1-5-16,1 1 3 0,-4 0-6 0,-1 2-9 15,-2 0-3-15,-1-2-14 0,-11 5-63 16,18-4-59-16,-18 4-110 0,0 0-78 0,0 0-91 15,13 2-63-15,-13-2 138 0,0 0-44 0,-6 15-44 16,6-15-15-16,-9 19-63 0,3-8-101 16,2 0-354-16,0-1-604 0</inkml:trace>
  <inkml:trace contextRef="#ctx0" brushRef="#br0" timeOffset="62415.42">1406 4227 492 0,'0'0'764'15,"-15"-3"-144"-15,15 3-119 0,-16-6-104 16,16 6-82-16,-11-6-54 0,11 6-55 0,0 0-26 16,-12-5 12-16,12 5 5 0,0 0-14 0,-2-22-7 15,6 9 7-15,4-4 15 0,9-7 11 0,8-8-9 16,6-3-8-16,18-17-22 0,9-4 30 15,8 4-13-15,9-3-30 0,5-1-31 0,3 1-21 16,4 0-14-16,51-26-8 0,-36 23-5 0,-20 12 1 16,3 2 7-16,-4 3 2 0,-3 0 19 0,-6 6-16 15,-7 3-15-15,-14 8-9 0,-14 6-12 16,-6 3-1-16,-4 2-10 0,-6 2 13 0,0 2-12 16,-7 1 24-16,3 1 12 0,-5 0 8 0,-2 1 2 15,3-1-10-15,-5 3-20 0,-8 4-14 0,17-11-14 16,-17 11-4-16,12-5-18 0,-12 5-29 15,0 0-89-15,10-6-113 0,-10 6-130 0,0 0-92 16,0 0-132-16,0 0-71 0,0 0 160 16,-12 7 7-16,4 1 18 0,-1 1-8 0,-1 3-45 15,-2 1-26-15,-3 2-339 0,1 2-509 0</inkml:trace>
  <inkml:trace contextRef="#ctx0" brushRef="#br0" timeOffset="64018.96">1600 4727 119 0,'-23'6'365'0,"-2"1"-72"16,5-4-57-16,1 1-35 0,3 2-26 0,-1-4-6 15,5 1 20-15,12-3 14 0,-23 2-15 16,23-2-26-16,0 0 12 0,0 0 9 0,14-20 2 15,11 3 5-15,12-8-17 0,25-10-5 0,7-3-29 16,5-3 0-16,5-1-36 0,-1-2-6 16,5 1-11-16,-3-4 3 0,3 2-18 0,-4 1 15 0,-3 0-15 15,-3 4 7-15,-5 2-16 0,-17 8-2 16,-9 8-12-16,-5 0-12 0,-6 6-1 0,-4 0-6 16,-4 4 0-16,-5 2-14 0,-1-1 4 15,-3 3-10-15,-1 1-1 0,-3-1-7 0,0 4-13 16,-10 4-41-16,15-9-42 0,-15 9-32 0,0 0-46 15,12-6-20-15,-12 6-70 0,0 0 6 16,-10 18-15-16,2-6-38 0,-3 6-50 0,-7 6-53 16,1 2-272-16,-8 7-245 0</inkml:trace>
  <inkml:trace contextRef="#ctx0" brushRef="#br0" timeOffset="64348.26">1658 5172 663 0,'-21'2'527'15,"3"-2"-113"-15,-1-2-43 0,2 2-60 0,3-3-33 16,-1 2-16-16,15 1-25 0,-20-3-21 16,20 3-50-16,-11-9-14 0,11 9-40 0,13-18-5 15,1 5-3-15,11-5 13 0,10-4-21 0,9 2 6 16,1-2-14-16,25-11-12 0,3 3-14 15,-1 0-8-15,1 1-8 0,-3 1-4 0,0 1-5 16,-14 6-7-16,-9 2-9 0,-1 2-2 0,-3 0 9 16,-3 2-19-16,-7 3 0 0,-4 1 2 15,-5 0-6-15,-1 3 9 0,-4 0-9 0,-5 1-5 16,1 0-30-16,-1 4-51 0,-1-4-44 0,-3 2-29 16,-10 5-41-16,18-5-55 0,-18 5-14 15,13-7-63-15,-13 7 30 0,0 0-57 0,0 0-13 16,0 0-55-16,0 0-186 0,0 0-169 0</inkml:trace>
  <inkml:trace contextRef="#ctx0" brushRef="#br0" timeOffset="65721.27">1668 5836 141 0,'0'0'435'0,"-16"-5"-117"0,16 5-72 15,-13-2-51-15,13 2-43 0,0 0-26 0,-12-2-9 16,12 2-24-16,0 0-7 0,0 0-5 0,0 0-23 16,4-18 9-16,4 9-8 0,7-2-14 0,5 0-52 15,7-3 74-15,4-2-51 0,9-2 50 16,3-3-47-16,2 2 44 0,5-2-46 0,16-9 43 15,2 2-41-15,-1-2 43 0,-10 5-29 0,10-5 34 16,-14 6-20-16,-5 1 17 0,-3 3-12 16,1-1 8-16,-5 2-9 0,-4 2-12 0,-6 2 0 15,-2 2-13-15,-6 4-1 0,-2-1-5 0,-5 3-9 16,-1 0 0-16,-3 1-5 0,1 0-14 0,-13 6-21 16,18-6-49-16,-18 6-42 0,0 0-44 15,8 12-92-15,-10-2-72 0,-6 5-360 0,-4 4-253 16</inkml:trace>
  <inkml:trace contextRef="#ctx0" brushRef="#br0" timeOffset="66256.83">2900 6406 425 0,'0'0'571'0,"0"0"-147"0,-18-2-78 16,18 2-62-16,0 0-64 0,-13 0-28 0,13 0-19 15,0 0-21-15,0 0-28 0,0 0-21 0,0 0-11 16,0 0-8-16,8-17-6 0,9 7-5 16,4 1-4-16,6-4-2 0,10-6 9 0,4 0-30 15,5-3 12-15,1 1-27 0,21-8 11 0,-2-1-26 16,-10 6 16-16,-6 2-26 0,-3 1 23 0,3 1-24 16,-4-2 16-16,-1 2-5 0,0 1-3 15,-1 0-1-15,-3 2-5 0,-2 0-7 0,-1 0 5 16,-5 5-19-16,-2 1-39 0,-6 2-54 15,-1-1-74-15,-1 3-78 0,-4 2-114 0,-5 0-108 16,1 2-284-16,-15 3-354 0</inkml:trace>
  <inkml:trace contextRef="#ctx0" brushRef="#br0" timeOffset="71437.41">8498 5537 182 0,'0'0'326'0,"0"0"-34"0,0 0-58 0,0 0 2 15,0 0-34-15,8 7-2 0,-8-7 3 0,0 0-34 16,0 0-12-16,0 0-36 0,0 0-4 0,0 0-38 16,0 0 4-16,0 12-30 0,0-12 26 0,-12 12-15 15,4-1 26-15,-3 0-9 0,3 3-9 16,-11 2-11-16,1 7-9 0,-3-1 4 0,-4 8-19 16,0 2 5-16,-1-1-18 0,-1 0 5 15,0 3-16-15,-2-1 0 0,2-1-3 0,0 1-5 16,0-2 2-16,0 1 1 0,5 0-17 0,-5-2 10 15,8-4-11-15,-1-4 20 0,5 2-20 0,-4-6 16 16,7 0-18-16,2-3 16 0,-3-3-15 16,5 0 7-16,0-1-20 0,2-2-23 0,-3-1-41 15,9-8-9-15,-10 13-44 0,10-13-38 0,0 0-15 16,0 0-53-16,0 0-3 0,0 0-76 0,0 0-230 16,0 0-117-16</inkml:trace>
  <inkml:trace contextRef="#ctx0" brushRef="#br0" timeOffset="75004.3">8459 5992 78 0,'0'0'296'0,"8"-14"-94"0,-8 14 1 16,4-13-44-16,-4 13-12 0,12-15-5 0,-12 15-20 15,11-15-14-15,-3 5 11 0,-4 3-12 0,4-1 26 16,-1 1-5-16,1-2 0 0,0 1-3 16,3 0-16-16,-11 8 2 0,12-13-22 0,-12 13 9 15,14-11-21-15,-14 11 8 0,9-6-3 0,-9 6 29 16,0 0-6-16,0 0 21 0,6-6 36 16,-6 6 23-16,0 0 24 0,-2 16 4 0,-2-5-25 15,-5 0-16-15,1 3-19 0,-2 2-8 0,2 4-16 16,-5-2-18-16,3 3-18 0,-3 0-10 15,3-1-23-15,2-1-5 0,0-2-18 0,1 0-3 0,3 0-11 16,0-3-1-16,4 1-9 0,4-1 5 16,0-2-9-16,3-1 4 0,5-3-8 0,-4-3-3 15,7-1 3-15,1-2 9 0,3-4-2 0,-1 0-3 16,-1-4-4-16,2 2 7 0,-5-1-4 16,3-2 10-16,-3 1-12 0,-2 0 9 0,-1-1 3 15,1 1 29-15,-6 1 3 0,-6 5 18 0,17-10-21 16,-17 10 16-16,8-5-26 0,-8 5 12 15,0 0-37-15,15-5 15 0,-15 5-32 0,0 0 19 16,0 0-29-16,8-5 11 0,-8 5-15 16,0 0 16-16,0 0-13 0,14 0 18 0,-14 0-12 0,0 0 25 15,13-4-19-15,-13 4 26 0,18-6-16 16,-18 6 20-16,15-11-26 0,-15 11 23 0,16-13-18 16,-9 7 20-16,1-1-25 0,-8 7 0 0,12-14 9 15,-12 14-24-15,6-15-117 0,-6 15-84 0,9-11-60 16,-9 11-69-16,0 0-48 0,4-13-65 15,-4 13-96-15,0 0-77 0,8-9-274 0,-8 9-547 16</inkml:trace>
  <inkml:trace contextRef="#ctx0" brushRef="#br0" timeOffset="75487.87">9015 5799 15 0,'0'0'697'0,"0"0"-163"0,0 0-122 15,-4-13-48-15,4 13-81 0,0 0-30 0,0 0-34 16,0 0-28-16,0 0-32 0,-19 7-30 16,19-7-22-16,-12 16-19 0,10-6-15 0,-7 2-17 15,5 2-7-15,-4 1-12 0,2 0-3 0,1 1-10 16,-3 1-5-16,4-1-3 0,-2 0-1 16,2 3-4-16,0-3 1 0,-1 1-8 0,1-4 4 15,4 1-2-15,-4-3-3 0,4-11-3 0,-4 20-5 16,4-20 12-16,0 0-4 0,4 15 5 15,-4-15-5-15,0 0 2 0,0 0 0 0,13 0-1 16,-13 0-1-16,10-5 3 0,-10 5-6 0,12-7 4 16,-12 7-8-16,0 0 7 0,13-7-8 0,-13 7 0 15,0 0-4-15,0 0 2 0,0 0-5 16,10-5 8-16,-10 5-3 0,0 0 3 0,0 0 1 16,0 0 0-16,0 0-9 0,13 5 13 0,-13-5-1 15,0 0 2-15,0 0-3 0,0 0 0 0,10 4 6 16,-10-4-4-16,0 0 7 0,0 0-2 15,0 0 3-15,0 0 5 0,16 0 19 0,-16 0 1 16,0 0 22-16,0 0-5 0,7-8 14 16,-7 8 0-16,0 0 10 0,8-15-9 0,-8 15 11 0,0 0-2 15,4-13 8-15,-4 13-2 0,0 0-13 16,4-12-17-16,-4 12-11 0,0 0-15 0,0 0-17 16,0 0-3-16,0 0 1 0,0 0 0 0,0 0-2 15,0 0 4-15,0 0-10 0,10 6-120 16,-10-6-90-16,0 0-102 0,5 15-101 0,-5-15-126 15,0 0-464-15,4 10-659 0</inkml:trace>
  <inkml:trace contextRef="#ctx0" brushRef="#br0" timeOffset="76093.09">9184 5764 286 0,'0'0'352'0,"0"0"-62"0,0 0-22 16,0 0-7-16,0 0-7 0,0 0 7 15,0 0-41-15,-12 11-12 0,12-11-36 0,-11 18-2 0,7-7-25 16,0 1-1-16,0 3-1 0,0 0-6 16,0 2-6-16,-2 0-20 0,1 2-13 0,1-2-26 15,0 2 2-15,0 0-23 0,-4-1-6 0,6 0-9 16,-7 0-4-16,5 0-5 0,0-2-6 16,0-1-20-16,0-3-69 0,2 2-72 0,2-14-69 15,-4 19-59-15,4-19-66 0,-4 15-68 0,4-15-411 16,0 0-423-16</inkml:trace>
  <inkml:trace contextRef="#ctx0" brushRef="#br0" timeOffset="76408.05">9221 5952 586 0,'0'0'523'0,"0"0"-137"0,0 0-44 0,0 0-78 0,0 0-46 16,0 0-55-16,0 0-21 0,5-12-48 15,-5 12-5-15,0 0-30 0,0 0 3 0,12-5-27 16,-12 5 11-16,10-7-26 0,-10 7 14 16,17-8-18-16,-17 8 11 0,18-10-18 0,-18 10 14 15,11-7-14-15,-11 7 19 0,8-9 20 0,-8 9 38 16,0 0 17-16,0-14 6 0,0 14 7 16,-4-7-3-16,4 7 13 0,-15-8-14 0,15 8-16 15,-22 0-17-15,22 0-7 0,-23 4-19 0,11 2-14 16,3-1-12-16,-1 3 5 0,-2 3-18 0,3 0 10 15,3 2-16-15,-2 1 1 0,8 1-5 0,-4 0 3 16,8 2-53-16,-4-2-86 0,8 0-94 16,-2 1-102-16,7-2-105 0,-5-1-91 0,6-1-340 15,-1-1-495-15</inkml:trace>
  <inkml:trace contextRef="#ctx0" brushRef="#br0" timeOffset="76891.98">9769 5944 198 0,'0'0'477'0,"-4"-11"-96"0,4 11-49 16,0 0-34-16,0 0-7 0,0-15-55 0,0 15-19 15,0 0-43-15,0 0-19 0,0-12-44 0,0 12-15 16,0 0-35-16,0 0 0 0,0 0-20 16,0 0 14-16,0 0 21 0,12 4 26 0,-12-4 7 0,5 18-3 15,-5-18 4-15,0 22-23 0,0-22-3 16,-5 25-16-16,1-10-11 0,4-1-17 0,-4-1-2 16,0 0-13-16,0-1 5 0,2 0-13 15,-2-1 6-15,4-11-10 0,-4 19 0 0,4-19 3 16,-5 10 10-16,5-10-14 0,0 0 5 0,0 0-13 15,0 0 5-15,0 0-9 0,0 0 11 16,0 0-14-16,15-1 2 0,-11-8-6 0,4 1 13 16,3 0-10-16,-3-3 8 0,4 2-13 0,-1-1 11 15,1-1-10-15,-4 4 13 0,3-1-12 0,-3 1 7 16,-8 7-12-16,14-10 11 0,-14 10-16 0,9-6 11 16,-9 6-4-16,0 0 17 0,0 0-14 15,0 0 14-15,8 8-8 0,-8-8 6 0,0 0-7 16,0 19 10-16,0-19-8 0,0 19-16 0,0-19-76 15,4 19-79-15,-4-19-69 0,2 21-61 16,-2-21-75-16,13 16-27 0,-9-8-422 0,-4-8-437 16</inkml:trace>
  <inkml:trace contextRef="#ctx0" brushRef="#br0" timeOffset="77392.83">10079 6080 262 0,'0'0'492'16,"0"0"-83"-16,-4-12-56 0,4 12-29 15,0 0-31-15,0 0-34 0,-6-9-29 0,6 9-34 16,0 0-38-16,0 0-37 0,0 0-24 0,-8-7-24 16,8 7-17-16,0 0-12 0,0 0-5 0,0 0-11 15,0 0-1-15,18-2-4 0,-18 2-7 16,23 0-5-16,-23 0 3 0,23-2-1 0,-23 2 0 16,22-3-4-16,-22 3 3 0,21-3 5 15,-21 3-2-15,11-4 1 0,-11 4-3 0,0 0 11 16,8-9 15-16,-8 9 9 0,0 0 6 0,-13-10-11 15,13 10 15-15,-14-8-13 0,14 8 6 16,-23-6-17-16,23 6 5 0,-18-3-13 0,18 3 2 16,-21-2-15-16,21 2 5 0,-15 2-13 0,15-2 5 15,-12 3-12-15,12-3 7 0,0 0-12 0,-6 7 14 16,6-7-9-16,0 0 3 0,4 13-3 0,-4-13 9 16,10 8-3-16,-10-8 1 0,19 7-5 15,-19-7 4-15,21 1-8 0,-21-1 10 0,22-3-12 16,-11-2 12-16,1-1-8 0,-2 2 9 0,3-5-12 15,-1 2 13-15,-1-3-9 0,1-2 7 16,-6 2-6-16,7-2 9 0,-5-3-9 0,-2 2 10 16,2-1-13-16,1-1 10 0,-3 0-3 15,2 3 14-15,-4 2 17 0,0-1 40 0,0-1 33 0,-4 12 16 16,7-15 9-16,-7 15 3 0,4-13-32 0,-4 13-14 16,0 0-26-16,4-11-13 0,-4 11-14 15,0 0-8-15,0 0-7 0,0 0-7 0,0 0 1 16,0 0 1-16,0 22-9 0,0-22 7 0,-4 21-14 15,4-7 16-15,-4-2-39 0,4 3-107 16,-2 0-100-16,-3 0-87 0,1 1-94 0,0-1-131 16,0 2-630-16,0-1-816 0</inkml:trace>
  <inkml:trace contextRef="#ctx0" brushRef="#br0" timeOffset="77562.53">10183 6033 152 0,'0'-22'746'0,"0"22"-191"0,0-18-95 0,0 18-100 16,4-18-76-16,-4 18-57 0,4-13-40 0,-4 13-38 16,14-12-28-16,-14 12-27 0,17-10-15 15,-17 10-20-15,23-4-6 0,-9 3-13 0,-1-1-40 16,1 4-133-16,5-2-120 0,-3 1-140 0,-1 0-479 16,5 1-503-16</inkml:trace>
  <inkml:trace contextRef="#ctx0" brushRef="#br0" timeOffset="77842.99">11289 5734 625 0,'0'0'741'0,"4"-15"-159"0,-4 15-83 16,8-10-73-16,-8 10-32 0,0 0-38 15,4-10-45-15,-4 10-73 0,0 0-46 0,0 0-37 0,0 0-30 16,0 0-29-16,-4 16-7 0,0-3-13 16,0 4-4-16,-3 1-7 0,-1 1-15 0,0 3 5 15,2 2-11-15,-3-2-1 0,1 4-12 0,-2-1-3 16,2-2-6-16,-1 1-44 0,-1-2-125 16,2 3-111-16,-5-4-98 0,7-2-87 0,-6-1-121 15,3-3-548-15,3-3-761 0</inkml:trace>
  <inkml:trace contextRef="#ctx0" brushRef="#br0" timeOffset="77992.89">11067 6011 169 0,'0'0'595'0,"-4"-19"-119"0,4 19-111 16,-4-17-29-16,4 17-88 0,4-20-40 0,4 12-55 16,1-2-18-16,1-2-37 0,3 5-7 0,1-2-34 15,5 1 2-15,1-2-24 0,3 5 4 16,0-3-38-16,-5 3-86 0,5 1-78 0,-2 0-90 15,-3 0-41-15,1 3-82 0,0-1-222 0,1 0-158 16</inkml:trace>
  <inkml:trace contextRef="#ctx0" brushRef="#br0" timeOffset="78427.66">11481 5837 164 0,'0'0'449'0,"0"0"-108"0,0 0-44 15,0 0-64-15,0 0-33 0,4-10-41 0,-4 10-26 16,0 0-25-16,0 0-25 0,0 0-24 0,0 0-2 15,10-6-19-15,-10 6-3 0,0 0 0 0,0 0 22 16,0 0 32-16,9-7 17 0,-9 7 38 16,0 0-7-16,0 0-5 0,0 0-19 0,0 0-15 15,0 0-18-15,-9-13-9 0,9 13-20 16,0 0-6-16,-20 0-14 0,20 0 0 0,-21 3-10 16,6 1-1-16,3 1-6 0,2 0 0 0,-3 3-5 15,1-1 0-15,-3 2-6 0,5-1 5 0,-2 3-7 16,3 1 3-16,-1-1-3 0,2 0 2 15,4 3-8-15,0-1 6 0,-1-2 1 0,5-11-1 16,-2 22-1-16,2-22-4 0,7 20 3 0,-3-11-1 16,-4-9-9-16,12 13-8 0,-12-13-20 0,19 7 9 15,-19-7-13-15,18 1 13 0,-18-1-8 16,21 0 15-16,-21 0-11 0,19-8 20 0,-9 4-14 16,2-2 18-16,-1 0-14 0,-3 0 18 0,6-2-16 15,-5 3 15-15,3-2-8 0,-2 0 15 16,3 2-14-16,-1-1 13 0,-1 1-16 0,-3 1 16 15,-8 4-14-15,18-6 15 0,-18 6-15 0,19-4 22 16,-19 4-22-16,0 0 19 0,19 3-16 0,-19-3 17 16,0 0-14-16,12 8 16 0,-12-8-14 0,4 9 5 15,-4-9-93-15,0 0-82 0,0 16-114 16,0-16-103-16,0 0-316 0,-4 16-280 0</inkml:trace>
  <inkml:trace contextRef="#ctx0" brushRef="#br0" timeOffset="79146.74">11683 5910 388 0,'0'0'419'0,"9"-9"-54"16,-9 9-46-16,14-10-42 0,-14 10-25 16,13-5-68-16,-13 5-23 0,10-6-48 0,-10 6-9 15,0 0-27-15,12 3 0 0,-12-3-20 0,0 0 23 16,13 8-4-16,-13-8 9 0,4 10-13 0,-4-10 4 15,0 14-23-15,0-14 0 0,-4 18-18 16,4-18-5-16,-9 17-9 0,9-17 0 0,-8 17-1 16,8-17-4-16,-4 15-1 0,4-15-1 0,-6 10 3 15,6-10 0-15,0 0 2 0,0 0 2 16,-4 10-8-16,4-10-5 0,0 0 1 0,0 0 1 16,0 0-7-16,0 0 7 0,6-13-10 0,-6 13-4 15,8-14 4-15,0 6 3 0,-3 0-8 0,5 0 8 16,-2 0-12-16,0 0 11 0,3-2-10 15,-3 5 6-15,4-1-6 0,-5 0 4 0,-7 6-6 16,18-7 7-16,-18 7-9 0,13-3 9 0,-13 3-7 16,0 0 11-16,16 3-9 0,-16-3 15 15,0 0-7-15,10 9 11 0,-10-9 0 0,5 10 8 16,-5-10-6-16,0 0 7 0,0 17-9 0,0-17 2 16,0 0-3-16,4 15-3 0,-4-15 4 0,0 0-2 15,0 0 3-15,0 15 1 0,0-15 1 16,0 0-3-16,0 0-2 0,0 0-7 0,0 0-5 15,0 0-9-15,0 0-8 0,18-7-15 0,-18 7-4 16,15-12-25-16,-11 4 13 0,4 1-5 0,3-1 17 16,-3 1-7-16,-8 7 23 0,8-12-13 15,-8 12 17-15,12-7-14 0,-12 7 17 0,0 0-11 16,0 0 21-16,0 0-16 0,0 0 17 0,0 0-11 16,11 3 20-16,-11-3-16 0,0 0 16 15,4 12-16-15,-4-12 18 0,0 0-18 0,4 16 18 16,-4-16-15-16,8 14 3 0,-8-14 3 0,11 11 5 15,-11-11 5-15,12 12 5 0,-12-12-2 16,15 10 16-16,-15-10 0 0,14 7 31 0,-14-7 15 16,12 3 18-16,-12-3 9 0,0 0-6 15,19-2-1-15,-19 2 0 0,12-5 9 0,-12 5-4 0,15-11-4 16,-15 11 17-16,16-14 9 0,-16 14-1 0,11-12 10 16,-11 12 6-16,8-12-8 0,-8 12-16 15,8-9-24-15,-8 9-13 0,0 0-18 0,7-8-13 16,-7 8-15-16,0 0-15 0,0 0 1 15,0 0-1-15,0 0-4 0,0 0-2 0,0 0-41 16,0 14-127-16,0-14-94 0,-11 15-101 0,11-15-111 16,-8 16-131-16,8-16-464 0,-8 15-716 0</inkml:trace>
  <inkml:trace contextRef="#ctx0" brushRef="#br0" timeOffset="79276.78">12275 5781 480 0,'6'-15'442'0,"-2"3"-105"16,0 1-75-16,0 1-55 0,-4 10-54 16,8-16-117-16,-8 16-113 0,7-10-93 0,-7 10-352 15,0 0-86-15</inkml:trace>
  <inkml:trace contextRef="#ctx0" brushRef="#br0" timeOffset="79595.86">12330 5848 310 0,'0'0'383'0,"0"0"-16"16,0 0-36-16,0 16-20 0,0-16-18 0,0 0-61 15,-2 19-26-15,2-19-50 0,-4 16-13 0,4-16-38 16,-4 19-8-16,4-19-31 0,-4 21 0 16,0-10-24-16,4-11 9 0,-6 19-23 0,6-19 5 15,-7 15-16-15,7-15 10 0,0 0-12 0,-6 13 14 16,6-13-9-16,0 0 5 0,0 0-11 0,0 0 9 15,0 0-13-15,0 0 14 0,13-4-6 0,-13 4 9 16,10-15-1-16,0 7 7 0,-1 0 2 16,-1-2-1-16,2 3 8 0,-2-2-4 0,5 2 0 15,-5-1-9-15,2 1-4 0,-10 7-9 16,15-11-5-16,-15 11-4 0,12-8-1 0,-12 8-2 16,0 0-2-16,0 0-32 0,15 4-82 0,-15-4-67 15,0 0-97-15,4 15-94 0,-4-15-80 0,0 0-307 16,4 19-344-16</inkml:trace>
  <inkml:trace contextRef="#ctx0" brushRef="#br0" timeOffset="80117.75">12630 5945 386 0,'0'0'547'0,"0"0"-116"16,0 0-39-16,-8-8-59 0,8 8-51 0,0 0-40 15,0 0-42-15,-19-2-41 0,19 2-26 16,-8 4-33-16,8-4-13 0,-19 8-26 0,19-8-4 15,-12 11-14-15,12-11-10 0,-15 12-6 0,15-12-3 16,-10 15-8-16,10-15 0 0,-12 15-5 16,12-15-7-16,-4 14 2 0,4-14 1 0,0 0-3 15,-5 15 1-15,5-15 3 0,0 0 1 0,9 9-3 16,-9-9-7-16,0 0 5 0,18 0-1 16,-18 0-7-16,15-7-1 0,-15 7-22 0,12-9 23 15,-12 9-8-15,17-12 8 0,-17 12-9 0,10-13 5 16,-10 13-8-16,10-10 7 0,-10 10-18 0,0 0 10 15,9-9-13-15,-9 9 15 0,0 0-9 0,0 0 19 16,0 0-11-16,0 0 15 0,0 0-14 16,12 0 19-16,-12 0-15 0,0 0 13 0,0 0-12 15,15 7 17-15,-15-7-9 0,0 0 13 16,14 4-10-16,-14-4 18 0,0 0-14 0,21-4 12 16,-21 4-5-16,18-5 7 0,-18 5-11 0,19-10 7 15,-11 5-3-15,0-5 10 0,3 3 3 0,-3-2 10 16,0-2-7-16,1-1 23 0,-3-1-2 0,2-2-8 15,0 0 4-15,-1-1-11 0,-3 0 25 0,0 2 0 16,0 0 14-16,2 2 3 0,-2 0-4 16,-4 12-13-16,6-18-2 0,-6 18-20 0,3-15-1 15,-3 15-17-15,0 0 5 0,4-11-19 16,-4 11 13-16,0 0-13 0,0 0 0 0,0 0-2 16,-4 18 0-16,4-18 1 0,-7 23 2 0,5-10-5 15,-2 2 5-15,4 0-21 0,-2 0-66 0,-2 1-72 16,4 0-91-16,0-1-97 0,0 0-101 15,0-1-127-15,6-2-249 0,-4-1-428 0</inkml:trace>
  <inkml:trace contextRef="#ctx0" brushRef="#br0" timeOffset="80253.39">13134 5816 396 0,'0'0'763'0,"9"-15"-188"0,-9 15-118 16,0 0-109-16,4-12-67 0,-4 12-60 0,0 0-42 15,0 0-102-15,0 0-159 0,0 0-186 16,0 0-184-16,0 0-333 0,-10 5-385 0</inkml:trace>
  <inkml:trace contextRef="#ctx0" brushRef="#br0" timeOffset="80367.39">13033 6099 604 0,'0'0'709'0,"-6"15"-157"0,6-15-119 0,-10 7-99 16,10-7-65-16,0 0-64 0,-4 8-169 0,4-8-238 15,0 0-715-15,0 0-566 0</inkml:trace>
  <inkml:trace contextRef="#ctx0" brushRef="#br0" timeOffset="85590.48">15375 6211 750 0,'0'0'588'16,"-6"-16"-142"-16,6 16-84 0,-16-10-97 15,16 10-39-15,-29 7-37 0,14 0 1 0,-8 5-5 16,1 4-13-16,-3 2-9 0,2 2-22 0,0 2-17 16,5 1-15-16,1 1-16 0,3-1-9 0,5 0-11 15,3 1-18-15,2-3-4 0,4 1-15 0,4-2 4 16,2 2-12-16,7 0-2 0,1-2-72 16,3-2-103-16,6 1-112 0,-3-7-156 0,1 0-107 15,2-4-411-15,-5-1-589 0</inkml:trace>
  <inkml:trace contextRef="#ctx0" brushRef="#br0" timeOffset="85732.22">15315 6565 545 0,'-10'-9'679'0,"2"1"-119"0,-1 1-85 0,1 0-62 15,0 1-26-15,8 6-26 0,-13-12-27 16,13 12-65-16,-6-11-58 0,6 11-47 0,0 0-34 16,6-12-20-16,-6 12-31 0,19-8-24 0,-7 6-51 15,1 0-101-15,-13 2-92 0,29 1-67 16,-15 0-101-16,1 2-120 0,-1 1-119 0,1 0-282 15,-3 0-508-15</inkml:trace>
  <inkml:trace contextRef="#ctx0" brushRef="#br0" timeOffset="85887.53">15578 6483 427 0,'0'0'652'15,"0"0"-125"-15,6-10-91 0,-6 10-80 0,10-9-53 16,-10 9-52-16,13-10-45 0,-13 10-38 0,14-10-41 15,-14 10-23-15,19-7-64 0,-19 7-122 0,21-5-108 16,-21 5-154-16,22-3-151 0,-22 3-287 16,23 0-382-16</inkml:trace>
  <inkml:trace contextRef="#ctx0" brushRef="#br0" timeOffset="87164.1">15952 6337 561 0,'0'0'517'0,"-12"-8"-130"16,12 8-41-16,-21-4-54 0,21 4-38 0,-25 3-47 16,13-1-22-16,-1 0-47 0,3 2-18 0,-2 0-38 15,3 1-5-15,9-5-25 0,-14 12 0 0,14-12-22 16,-6 13 5-16,6-13-14 0,0 0 4 16,4 15-22-16,-4-15 2 0,12 7-13 0,-12-7 15 15,19 4-13-15,-19-4 20 0,18-1-20 16,-18 1 21-16,19-7-1 0,-19 7 31 0,16-11 37 15,-7 6 23-15,-9 5 37 0,14-11 16 0,-14 11-13 16,8-6-26-16,-8 6-20 0,0 0-35 16,0 0-11-16,0 0-13 0,0 0-6 0,5 13 5 15,-14 2-5-15,-1 6-10 0,-7 4 2 0,1 4-6 16,-7 7 8-16,-2 0-13 0,3 3 2 0,-3-3-1 16,2-2-8-16,-2-2 4 0,7-6 7 0,1-2-14 15,3-6 10-15,1-1 1 0,3-4 5 16,2-3-8-16,-1-1-6 0,9-9-16 0,-14 7-5 15,14-7-10-15,0 0-10 0,-8-7 2 0,8 7-11 16,2-17-7-16,4 6-26 0,4-3 3 16,1-1-28-16,5 0-10 0,5-4-5 0,4 1 0 15,2-1-4-15,-1-1 24 0,5-2 6 0,-4 4 24 16,0-2 3-16,-2 5 28 0,0-1-6 0,-7 2 22 16,1-1-12-16,-2 4 25 0,-3 0-9 15,-2 2 23-15,-1-1-4 0,-1 2 12 0,-2 1 8 16,1-1 10-16,-9 8-4 0,14-12 1 15,-14 12-8-15,10-10 2 0,-10 10-9 0,9-8-5 0,-9 8-6 16,0 0-2-16,12-7-2 0,-12 7-2 16,0 0-5-16,0 0 2 0,8-8-4 0,-8 8 3 15,0 0 1-15,0 0 1 0,0 0 2 16,0 0 2-16,0 0-3 0,0 0 4 0,0 0-2 16,0 0-6-16,0 0 7 0,9 8 2 0,-9-8-3 15,0 0 3-15,0 0-7 0,0 0 8 0,-2 15-5 16,2-15 4-16,0 0-1 0,0 0 0 0,0 0-2 15,2 15 8-15,-2-15-4 0,0 0 4 16,6 7-5-16,-6-7 6 0,0 0-3 0,12 10 3 16,-12-10-5-16,11 4 3 0,-11-4-3 0,0 0 0 15,16 4 0-15,-16-4 3 0,0 0-2 16,17 0 4-16,-17 0 2 0,0 0-3 0,12-3 3 16,-12 3-4-16,0 0 7 0,10-4-1 0,-10 4 15 15,0 0 2-15,0 0 8 0,4-11-8 16,-4 11 4-16,0 0-11 0,0 0-2 0,0 0-5 15,0 0-2-15,0 0-9 0,0 0 7 0,-2-10-16 16,2 10 8-16,0 0-12 0,0 0 10 16,0 0-8-16,0 0 5 0,0 0-4 0,0 0 3 15,0 0-6-15,0 0 9 0,0 0-11 0,0 0 13 16,0 0-6-16,0 0 0 0,0 0 0 0,5 10 0 16,-5-10 3-16,0 0 0 0,0 0-1 0,10 4 2 15,-10-4-2-15,0 0 4 0,0 0-2 16,14 4 0-16,-14-4 2 0,0 0-3 0,0 0 2 15,17 0-2-15,-17 0 0 0,0 0 13 16,21-1-13-16,-21 1-6 0,14-3 1 0,-14 3-2 16,12-1-13-16,-12 1-2 0,13-3-10 0,-13 3-7 15,0 0-2-15,16-3-5 0,-16 3 8 0,0 0-8 16,13-2 13-16,-13 2-7 0,0 0 7 16,0 0-6-16,14-2 9 0,-14 2-10 0,0 0 16 15,0 0-10-15,0 0 20 0,13-2-12 0,-13 2 19 16,0 0-10-16,0 0 16 0,0 0-12 0,0 0 14 15,14-3-10-15,-14 3 13 0,0 0-10 16,0 0 10-16,0 0-9 0,0 0 18 0,0 0-21 16,0 0 13-16,0 0-18 0,0 0 20 0,10-3-13 15,-10 3 12-15,0 0-12 0,0 0 15 16,0 0-14-16,0 0 10 0,0 0-9 0,0 0 9 16,0 0-11-16,0 0 13 0,0 0-10 0,0 0 7 15,0 0-7-15,0 0 11 0,0 0-15 0,0 0 13 16,0 0-13-16,0 0 13 0,0 0-15 15,0 0 13-15,0 0-11 0,13-2 12 0,-13 2-15 16,0 0 15-16,0 0-13 0,0 0 15 0,0 0-12 16,0 0 11-16,0 0-11 0,0 0 13 0,0 0-14 15,0 0 13-15,0 0-12 0,0 0 11 16,0 0-12-16,0 0 12 0,0 0-11 0,0 0 12 16,0 0-12-16,0 0 8 0,0 0-11 15,0 0 11-15,0 0-12 0,-10 9 15 0,10-9-15 16,0 0 14-16,-11 11-10 0,11-11 13 0,-4 9-14 15,4-9 13-15,-6 14-12 0,6-14 11 0,-4 12 2 16,4-12-6-16,0 0 0 0,-2 15-19 16,2-15-54-16,0 0-48 0,4 15-80 0,-4-15-63 15,0 0-28-15,8 10-22 0,-8-10-363 0,0 0-235 16</inkml:trace>
  <inkml:trace contextRef="#ctx0" brushRef="#br0" timeOffset="87828.69">16527 6474 302 0,'0'0'438'16,"0"0"-70"-16,4-14-31 0,-4 14-20 16,0 0-54-16,0 0-20 0,-6-11-35 0,6 11-12 15,0 0-37-15,0 0-12 0,-13-6-28 0,13 6-14 16,0 0-16-16,-16 4-14 0,16-4-12 16,-13 4-9-16,13-4-13 0,-12 5-1 0,12-5-12 15,-8 8-2-15,8-8-8 0,-7 7 9 0,7-7-13 16,0 0-5-16,0 0 5 0,-4 14-4 15,4-14-2-15,0 0 7 0,0 0-3 0,0 0-1 16,19-2 2-16,-19 2-4 0,16-12-1 0,-7 7-2 16,1-5 2-16,0 1-5 0,1-4 6 15,-1 1-2-15,0-3-1 0,3-4 4 0,-1-3 6 16,-2 1-11-16,3-3 11 0,-3 1 8 0,1 2 34 16,-5 3-2-16,0 2 35 0,0 1 9 0,0 1-7 15,-2 4-16-15,-4 10-12 0,3-15-24 0,-3 15-5 16,0 0-5-16,0 0-5 0,-17 9-1 15,9 1-11-15,-1 2 5 0,1 2-6 0,2 0 6 16,0 1 6-16,0-1-3 0,1 3-9 0,1-4 5 16,2 1-1-16,2-14 0 0,2 26-3 15,2-14 0-15,3-1-8 0,-1-4-1 0,2 1-32 16,2-4-19-16,3-1-13 0,-13-3 1 0,23 0 5 16,-11 0 4-16,-12 0 7 0,25-5 7 0,-13-1 13 15,-1 2-3-15,-1 0 17 0,-10 4-9 16,18-11 12-16,-18 11-10 0,15-5 14 0,-15 5-14 15,10-6 8-15,-10 6-11 0,0 0 11 0,13-4-15 16,-13 4 10-16,0 0-5 0,0 0 12 16,0 0-8-16,16 0 8 0,-16 0-5 0,0 0 15 15,11 3-8-15,-11-3 17 0,0 0-10 0,16 3 25 16,-16-3 0-16,15-1 19 0,-15 1 16 16,18-5 28-16,-18 5 18 0,21-9 8 0,-13 3 8 15,2 2 1-15,1-4-10 0,-1 1 1 0,0-1-11 16,1 3 4-16,-3-1 5 0,0-1-15 15,-8 7 5-15,13-8-24 0,-13 8-19 0,0 0-8 16,0 0 0-16,12 7 7 0,-12-7-5 0,-2 21-9 0,-2-7-7 16,-2 1-8-16,2 1-5 15,-5 2-4-15,3 0-4 0,-4 1-12 0,-1 3-62 16,1 0-129-16,-2-2-153 0,-5 7-13 0,-1-2-34 16,-5-2-67-16,-4 4-107 0,-6-1-117 0,-4-3-377 15,-3 2-705-15</inkml:trace>
  <inkml:trace contextRef="#ctx0" brushRef="#br0" timeOffset="88104.99">15725 6907 700 0,'-31'3'813'0,"4"-1"-108"0,4 1-103 0,2-3-57 16,3 4-42-16,3-3-69 0,15-1-45 0,-14 0-4 16,14 0-14-16,14-5 75 0,7 1 26 0,16-2-27 15,17-3-77-15,33-2-39 0,8 0-79 0,6-1-38 16,9 2-31-16,3 1-140 0,3-1-41 15,-2 2 0-15,-3 3 0 0,-1-1 0 0,-7 1 0 16,-8 1 0-16,-18 2 0 0,-15 0 0 16,-4 0-102-16,-13-2-282 0,-3 4-57 0,-9-1-58 15,-6 1-61-15,-5-1-15 0,-5-1 125 0,-17 2-56 16,14-1-78-16,-14 1-115 0,0 0-368 16,-22-4-717-16</inkml:trace>
  <inkml:trace contextRef="#ctx0" brushRef="#br0" timeOffset="90417.47">15555 7285 444 0,'-14'0'567'0,"14"0"-143"16,-21 3-64-16,21-3-65 0,-21 1-25 0,21-1-18 15,-14 2-10-15,14-2-26 0,0 0-25 0,0 0-22 16,0 0-28-16,0 0-11 0,0 0-30 15,0 0-5-15,20-2-27 0,-5 2-10 0,-1 0-10 16,3 2-5-16,-3-1-11 0,1 3-6 0,-3-1-1 16,1 5 10-16,-3-1 3 0,-2 3 46 0,-2 0 62 15,-3 5 20-15,-1-1 17 0,-4 2 17 16,-5 2 3-16,1 0 0 0,-4 2 7 0,-1 0 75 16,-1-2-14-16,4-3-22 0,0 0-34 15,-1-1-34-15,3-1-25 0,0-3-26 0,2 1-8 16,4-11-2-16,-4 16-4 0,4-16-2 0,8 14-26 15,-8-14-13-15,18 9-13 0,-5-6-16 0,3-2-31 16,1-1-121-16,2 0-143 0,-1 0-128 0,1-1-142 16,-1-2-123-16,1-1 36 0,0 3 52 0,-3-2-62 15,1-1-37-15,-1-1-481 0,-1 1-779 16</inkml:trace>
  <inkml:trace contextRef="#ctx0" brushRef="#br0" timeOffset="90734.72">16064 7322 130 0,'4'-11'757'0,"-4"11"-159"0,4-15-77 0,-4 15-80 15,2-13-36-15,-2 13-12 0,0 0-11 0,2-13-28 16,-2 13-56-16,0 0-53 0,0 0-46 16,0 0-42-16,2-15-32 0,-2 15-29 0,0 0-19 15,0 0-3-15,0 0-10 0,21 2-6 0,-9 2-10 16,1 0-7-16,3 1-5 0,1 2-7 0,1 1-5 15,5-1-1-15,-2 4-7 0,-1-3 4 16,1 3-6-16,-4-1 5 0,-3-1 5 0,-2-1 38 16,1 3 40-16,-5 0 55 0,-4 1 52 0,-2 2 22 15,-6 1-19-15,0-1-55 0,-6 1 0 16,-3 1-19-16,-1 0-25 0,-1-1-27 0,-1-1-16 16,-1 1-18-16,1-2-11 0,1-3 9 0,1 0-65 15,1 0-201-15,3-3-169 0,0 1-214 16,1-1-96-16,9-7 114 0,-10 12-41 0,10-12-69 15,0 0-481-15,0 0-817 0</inkml:trace>
  <inkml:trace contextRef="#ctx0" brushRef="#br0" timeOffset="91703.53">16872 7250 107 0,'0'0'596'0,"0"0"-133"15,-4-16-84-15,4 16-76 0,-11-7-11 16,11 7-45-16,-18-3-1 0,18 3-16 0,-25 1-14 15,10 2-8-15,1 0-35 0,0 3-19 0,1 1-12 16,1 0-13-16,1 3-1 0,3-1 1 0,2 2-5 16,2 0-8-16,4-11-6 0,4 25-18 15,2-14-15-15,4 1-13 0,3-1-8 0,1 0-16 16,3-2-76-16,-1-1-122 0,5 2-96 0,-2-2-153 16,-3-2-102-16,1 0-86 0,-3-2-300 0,-1-1-532 15</inkml:trace>
  <inkml:trace contextRef="#ctx0" brushRef="#br0" timeOffset="91838.11">16855 7408 350 0,'-12'-4'600'0,"12"4"-89"0,-21-6-69 0,21 6-64 16,-16-8-61-16,16 8-44 0,-7-7-46 0,7 7-32 15,7-10-26-15,1 4-29 0,4-1-26 16,3 1-26-16,3 0-17 0,5-1-27 0,0 0-96 16,4 2-86-16,-2 1-95 0,1 0-114 0,-1 0-77 15,-2 0-430-15,0 2-477 0</inkml:trace>
  <inkml:trace contextRef="#ctx0" brushRef="#br0" timeOffset="92232.35">15780 7807 739 0,'-47'5'775'0,"8"3"-164"0,3-2-157 15,7-2-91-15,3 1-54 0,7-2-13 0,2-2 8 0,17-1 0 16,0 0-11-16,0 0-28 0,7-12-34 15,15 4-40-15,24-6-31 0,8-1-25 0,32-5-24 16,12-2-16-16,7 4-4 0,7-2 0 16,8 1-21-16,-1 1-7 0,-1 2-18 0,0 1-3 15,-8 0-14-15,-7 4 0 0,-10-1-14 0,-23 5 4 16,-14 3-26-16,-15-1-30 0,-1 1-57 0,-11 2-20 16,-7-1-23-16,-3 1-23 0,-7 0-49 15,-12 2-32-15,0 0-39 0,0 0-31 0,0 0-16 16,-16 3-52-16,-3-2-67 0,-3 2-9 0,-7 1-454 15,-7 0-555-15</inkml:trace>
  <inkml:trace contextRef="#ctx0" brushRef="#br0" timeOffset="93991.06">17436 7249 71 0,'0'0'391'0,"0"0"-118"16,-12-6-18-16,12 6-66 0,0 0 3 0,0 0-24 15,-13-3 20-15,13 3-22 0,0 0-9 0,0 0-10 16,0 0-16-16,-14-2 3 0,14 2-20 0,0 0 14 16,0 0-10-16,0 0 5 0,0 0-7 15,0 0 2-15,0 0-9 0,0 0-14 0,0 0-16 16,0 0-12-16,0 0-16 0,0 0-4 0,6-7-17 16,-6 7-1-16,19-4-14 0,-19 4-10 15,20-7-36-15,-20 7-51 0,23-7-35 0,-23 7-59 16,19-6-64-16,-19 6-21 0,18-6-40 0,-18 6-46 15,13-7-336-15,-13 7-245 0</inkml:trace>
  <inkml:trace contextRef="#ctx0" brushRef="#br0" timeOffset="94207.86">17511 7136 451 0,'0'0'396'0,"0"0"-53"16,0 0-90-16,0 0-39 0,0 0-50 0,0 0-17 15,0 0-3-15,0 0-11 0,0 0 17 0,10-10-33 16,-10 10 1-16,16 2-32 0,-16-2 3 15,19 7-29-15,-9-4 11 0,-1 2-17 0,1 2 17 16,-2-1-7-16,-2 1 10 0,-6-7-20 0,11 16-1 16,-11-16-14-16,4 18 1 0,-4-18-15 0,-4 19 2 15,0-8-11-15,-3-1-1 0,1 0-12 16,-2 0-37-16,0-1-76 0,-1 1-76 0,3-1-82 16,0-2-61-16,6-7-97 0,-12 15-247 0,12-15-232 15</inkml:trace>
  <inkml:trace contextRef="#ctx0" brushRef="#br0" timeOffset="96169.79">18914 7465 3406 0</inkml:trace>
  <inkml:trace contextRef="#ctx0" brushRef="#br0" timeOffset="98227.71">8188 7964 150 0,'-19'0'574'15,"19"0"-144"-15,0 0-91 0,0 0-71 0,-12-1-55 16,12 1-49-16,0 0-32 0,0 0 13 16,0 0 11-16,16-5-5 0,-1 3-7 0,8-1-7 15,3-1-4-15,16-1-5 0,9 2-10 0,14-2-15 16,28-2-5-16,8 1-18 0,11 0-4 0,9 2-21 16,8 0-4-16,5 1-15 0,83-1 4 15,-52 4-18-15,-24 0-1 0,74 2-8 0,-50 0 3 16,48 4-7-16,-52-2 10 0,-26 0-17 0,-1 0 8 15,77 1-11-15,-54 0 14 0,-27-1-10 0,1-1 1 16,-1-3-2-16,-4 0 7 0,-4-3-6 0,0 0-3 16,-6-1 8-16,-9-3-9 0,-4 0 6 15,-12-1-11-15,-14 1 2 0,-19 2-14 0,-4-2-9 16,-5 0-23-16,-10 0-13 0,-6 0-8 0,-6 1-40 16,-6 0-13-16,-7-1-36 0,1-1-19 15,-7 1 4-15,-8 7-28 0,4-15 11 0,-4 15-41 16,-4-13-23-16,-2 3-105 0,-2 3-221 15,-1-1-141-15</inkml:trace>
  <inkml:trace contextRef="#ctx0" brushRef="#br0" timeOffset="99617.94">15696 8134 189 0,'0'0'186'15,"-15"-2"-50"-15,15 2-29 0,0 0-28 0,-14-2-17 16,14 2-8-16,0 0-14 0,0 0-7 0,0 0-5 15,-11-5 0-15,11 5-15 0,0 0-2 16,0 0 8-16,0 0-13 0,0 0-2 0,0 0-6 16,0 0 24-16,0 0-39 0,0 0 20 0,0 0-26 15,0 0 26-15,0 0-5 0,0 0 21 0,2-12-16 16,-2 12 22-16,0 0 14 0,0 0 4 16,0 0 7-16,0 0 4 0,0 0 12 0,0 0 2 15,0 0 12-15,0 0 20 0,0 0-15 0,0 0 31 16,0 0-6-16,0 0 13 0,0 0 8 15,0 0-6-15,0 0 6 0,0 0-16 0,0 0 12 16,0 0-24-16,0 0 25 0,0 0-20 0,0 0 12 16,0 0-13-16,0 0 2 0,0 0-2 0,0 0 0 15,0 0 6-15,0 0-12 0,19 2 8 16,-7-5-18-16,1 0-4 0,1-1-21 0,1 3-2 16,-3-1-21-16,3 0-5 0,-15 2-16 0,22 0 3 15,-22 0-8-15,23 4 4 0,-23-4-13 0,13 11 5 16,-13-11-4-16,4 17 0 0,-6-3 4 15,-5 1 4-15,-5 3-2 0,-2 3 21 0,-5 3 9 16,0 0 9-16,-1-1 2 0,-3 3 3 0,4-3 2 16,-1 2-10-16,1-2-2 0,7-6-8 15,-3 1-6-15,5-3-2 0,2-3-5 0,1 2-3 16,1-2 8-16,6-12 5 0,2 22-4 0,-2-22-1 16,13 16-7-16,-3-11-5 0,4-1-3 0,3 1-24 15,2-4-78-15,3-1-76 0,1-1-59 16,4-2-59-16,2-1-79 0,2-3-100 0,4-1-53 15,-2 1-446-15,2-3-612 0</inkml:trace>
  <inkml:trace contextRef="#ctx0" brushRef="#br0" timeOffset="99884.74">16421 8140 95 0,'11'-8'671'0,"-11"8"-121"16,12-13-99-16,-12 13-58 0,8-9-69 15,-8 9-51-15,0 0-28 0,0 0-27 0,0 0-3 16,-12-1-22-16,1 5-16 0,-3 2-31 0,-5 3-21 16,-1 2-17-16,-1 1-15 0,-4 3-16 0,-2 0 0 15,5 2-8-15,1-2-8 0,0-2-8 0,5 0-11 16,3-1-12-16,-1-2 1 0,4 0-6 16,1 0-6-16,5-1 2 0,4-9-6 0,-4 19-3 15,4-19-15-15,8 15-68 0,1-11-71 0,3 1-38 16,2-3-49-16,1 2-41 0,6-2-64 15,-3-2-33-15,5-1 8 0,0 0-8 0,4-3-23 16,1 0-278-16,1 1-221 0</inkml:trace>
  <inkml:trace contextRef="#ctx0" brushRef="#br0" timeOffset="100102.78">16799 8187 7 0,'19'-14'493'16,"-4"1"-115"-16,-1 0-7 0,-4 2-27 0,1 0-35 15,-3-1-18-15,-2 1-36 0,-6 11-17 16,6-17-11-16,-6 17-17 0,-6-14 2 0,6 14-16 15,-20-6 4-15,3 6-3 0,0 2-14 0,-1-1-11 16,-1 6-14-16,-4 1-13 0,1 3-13 16,3-1-18-16,1 3-22 0,1 2-18 0,3 0-16 15,1-1-6-15,5 1-15 0,2 1 5 0,4-1-8 16,4 0 1-16,2-1-14 0,2-1-1 16,6 0-4-16,1-2-55 0,3-2-102 0,1-1-83 15,1-1-57-15,1-3-87 0,0-2-110 0,-1 0-101 16,-1-4-423-16,-3 0-659 0</inkml:trace>
  <inkml:trace contextRef="#ctx0" brushRef="#br0" timeOffset="100285.38">16771 8243 315 0,'0'0'733'0,"0"0"-156"0,-13 1-100 0,13-1-101 16,0 0-56-16,0 0-56 0,0 0-49 15,0 0-33-15,4-12-36 0,7 6-31 0,-1 1-22 16,4-2-16-16,1 3-27 0,1-2-73 0,-1 2-94 16,4 0-77-16,-3 0-102 0,1 1-110 0,-1 2-112 15,-1-2-235-15,1-1-340 0</inkml:trace>
  <inkml:trace contextRef="#ctx0" brushRef="#br0" timeOffset="100853.94">17413 8174 544 0,'0'0'525'0,"0"0"-110"0,-12-6-31 15,12 6-58-15,0 0-38 0,0 0-42 0,0 0-40 16,-6-7-38-16,6 7-33 0,0 0-25 0,0 0-26 15,8-8-12-15,-8 8-19 0,17-6-18 0,-17 6 1 16,20-4-6-16,-20 4-6 0,23-4-4 16,-23 4-8-16,21-3-3 0,-21 3-30 0,20-2-37 15,-20 2-3-15,15-2-27 0,-15 2 19 16,0 0-17-16,16 0 15 0,-16 0-3 0,0 0 23 16,0 0-4-16,0 0 25 0,0 0-8 0,0 0 19 15,0 0-7-15,0 0 15 0,0 0-7 0,0 0 11 16,0 0-10-16,0 0 14 0,0 0-11 15,0 0 16-15,0 0-10 0,-12 4 12 0,12-4-8 16,0 0 14-16,0 0-10 0,0 0 21 0,-2 13-1 16,2-13 24-16,0 0-9 0,0 0 41 0,0 0 6 15,0 13 12-15,0-13-10 0,0 0-9 16,0 0-15-16,0 0-13 0,0 0-10 0,0 14-3 16,0-14-8-16,0 0-4 0,0 0-33 0,0 0-56 15,-4 9-96-15,4-9-98 0,0 0-101 16,-6 10-123-16,6-10-247 0,0 0-313 0</inkml:trace>
  <inkml:trace contextRef="#ctx0" brushRef="#br0" timeOffset="102089.75">17848 8079 137 0,'0'0'519'0,"0"0"-123"16,0 0-91-16,0 0-37 0,0 0-34 0,-7-8-27 16,7 8-47-16,0 0-10 0,0 0-29 0,0 0 6 15,11-7-32-15,-11 7 3 0,16-6-34 16,-16 6 0-16,19-7-24 0,-19 7 14 0,18-8-7 15,-18 8 23-15,17-7-1 0,-17 7 6 0,14-10 4 16,-14 10 1-16,13-11-15 0,-13 11 12 0,8-11 8 16,-8 11-11-16,4-11 6 0,-4 11-13 15,0 0 5-15,0-15-16 0,0 15-4 0,0 0-15 16,-6-12-3-16,6 12-14 0,-10-4 7 16,10 4-19-16,-15 0 9 0,15 0-11 0,-20 6 1 15,9-1-4-15,-1 0 6 0,-1 5-11 0,1-2 7 16,0 4-8-16,-1-1 7 0,3 0-7 15,0 4 11-15,1-2-14 0,1 0 10 0,2 1-3 16,2-1-6-16,2-1 2 0,2-12-1 0,-2 22 1 16,2-22 1-16,6 21-4 0,-6-21-3 0,10 15 3 15,-10-15 0-15,19 9 0 0,-19-9 6 0,20 0-3 16,-20 0 0-16,25-4 2 0,-10-1 0 16,-1-1 11-16,1-3-12 0,-1 1 11 0,3-3-8 15,-1-1 10-15,3 0-1 0,-3 0 16 0,1 1-8 16,-1-2 9-16,1 4-8 0,-3-1 7 15,1 0-13-15,-3 3 2 0,3 2-10 0,-5-2 3 16,0 2-8-16,-10 5 7 0,17-7-9 0,-17 7 2 16,0 0-3-16,14 1 11 0,-14-1-10 15,0 0 6-15,0 0-3 0,2 15 7 0,-2-15-8 16,-6 14 5-16,6-14-7 0,-8 15 6 0,8-15-4 16,-10 15 5-16,10-15-7 0,-11 13 1 0,11-13-4 15,-6 10 2-15,6-10-6 0,0 0-5 0,-4 8 2 16,4-8 3-16,0 0-12 0,0 0 0 15,0 0-22-15,12-7 2 0,-1-1-10 0,-1 1 14 16,2-2-8-16,1 0 5 0,1-3 13 16,1 2 8-16,-3 1-2 0,1-2 9 0,-3 3 0 15,-2 1-1-15,0 2 0 0,-8 5 0 0,15-11 1 16,-15 11-3-16,0 0 7 0,0 0-2 16,0 0 3-16,0 0 4 0,0 0-5 0,0 0 3 0,-4 21 3 15,4-21-2-15,-9 16 1 0,9-16-5 16,-6 15 7-16,6-15-3 0,0 13 4 0,0-13 0 15,4 11 6-15,-4-11-6 0,11 6 9 0,-11-6-7 16,20 1 8-16,-20-1-7 0,23-5 6 16,-10 0-9-16,1-2 15 0,0-1 0 0,1-2 15 15,-1-4 15-15,3-1-3 0,0 0 18 0,-3-1 7 16,0-2 23-16,1 0 5 0,-1-2-5 16,-1 0 8-16,-3 0 4 0,3 1 12 0,-5 2-2 15,0 3 2-15,0 0-4 0,-1 1-20 0,-3 2-10 16,2 0-26-16,-6 11-5 0,8-16-17 15,-8 16-8-15,6-11-12 0,-6 11 2 0,0 0-9 16,0 0 9-16,-2 12-8 0,-2 0 3 0,-2 3-6 16,-2 0 8-16,1 4-7 0,-3 2 6 0,0-1-8 15,-1 3 7-15,1-2-18 0,0-1-64 0,-1 2-67 16,1-3-57-16,0 0-25 0,-1 0-32 16,3-4-34-16,0 3-20 0,0-6-50 0,1 3-60 15,1-3-10-15,2-1 22 0,4-11-358 16,-6 17-357-16</inkml:trace>
  <inkml:trace contextRef="#ctx0" brushRef="#br0" timeOffset="102357.52">18391 8144 105 0,'0'0'415'0,"0"0"-63"16,0 0-35-16,11-5-31 0,-11 5-18 0,0 0-14 15,8-12-15-15,-8 12-13 0,10-12-19 16,-10 12-15-16,10-17-24 0,-1 9-12 0,-3-2-22 16,2 1-3-16,0 1-22 0,3-2-2 0,-1 0-12 15,0 1-3-15,3-2-17 0,-1 3-2 16,-1 0-15-16,3 0 2 0,-2 1-15 0,-1 0 3 15,1 3-14-15,-4 0-2 0,-8 4-8 0,19-4 1 16,-19 4 6-16,15 1 17 0,-15-1 19 16,10 9 9-16,-10-9 5 0,2 13-9 0,-2-13-5 15,-6 19-15-15,0-8-6 0,-3 1-9 16,1 0-6-16,-4-2-5 0,-1 2-1 0,-1-1-7 16,-1-4-9-16,1 3-49 0,-1-3-50 0,1-1-53 15,-1-2-38-15,3 3-45 0,0-6-70 0,12-1-114 16,-21 0-88-16,21 0-480 0,-15-5-633 0</inkml:trace>
  <inkml:trace contextRef="#ctx0" brushRef="#br0" timeOffset="103040.35">18726 8030 59 0,'0'0'577'0,"0"0"-163"16,15 3-99-16,-15-3-60 0,0 0-14 15,0 0-15-15,0 0-36 0,0 0-24 0,14 1-12 16,-14-1-12-16,0 0-5 0,14 1-35 0,-14-1-17 16,23-2-13-16,-10-1-10 0,1-1-4 0,1 1-4 15,-3-2 2-15,2-2 0 0,1 2 2 16,-3-3-1-16,1-1-2 0,-3-2 9 0,0 1-2 16,1-2-5-16,-3-3-6 0,0-2-10 0,0 1 0 15,-1-1-5-15,-1 0-14 0,0-1 3 16,-2 2-11-16,0-1 10 0,-2 2-7 0,3 3 6 15,-3 1-12-15,-2 11 8 0,4-20-16 0,-4 20 7 16,0 0-9-16,-2-15 8 0,2 15-9 0,0 0 7 16,-21 3-5-16,11 3 11 0,-1 1-7 15,-1 2 10-15,0 1-5 0,-1 2 6 0,1 2-7 16,-1-2 7-16,3 3-10 0,0-1 7 0,1-1-12 16,1 2 10-16,2-2-12 0,2 0 10 15,0 2-9-15,4-15 13 0,0 25-9 0,4-13 0 16,0-2-3-16,4-1 8 0,-2-2-9 0,3 0 6 15,1-2-9-15,-10-5 5 0,21 4-9 16,-21-4 7-16,20-1-5 0,-20 1 1 0,21-6-2 16,-21 6 13-16,19-8-14 0,-19 8 12 0,16-8-12 15,-16 8 12-15,13-9-12 0,-13 9 14 16,10-4-18-16,-10 4 8 0,0 0-13 0,10-5 9 16,-10 5 3-16,0 0 1 0,17 0 0 0,-17 0-2 15,14 4 4-15,-14-4 0 0,21 5-8 0,-21-5 8 16,21 6 3-16,-9-3-4 0,-12-3-2 0,23 4 1 15,-23-4-1-15,22 4 6 0,-22-4 3 16,19 3 0-16,-19-3-9 0,12 0 8 0,-12 0 4 16,15-3-7-16,-15 3-22 0,14-7-16 0,-14 7-23 15,17-9-20-15,-9 3-6 0,-2 0 1 16,3-2 9-16,-1 1 14 0,-2-1 12 0,-6 8 12 16,13-14 5-16,-13 14 7 0,10-11 7 0,-10 11 2 15,0 0 7-15,8-10 0 0,-8 10 2 0,0 0-1 16,0 0 6-16,0 0 3 0,0 0 6 0,0 0 0 15,-12 13-3-15,12-13 4 0,-9 12-1 16,9-12-5-16,-6 20-2 0,6-20-69 0,-6 19-88 16,6-19-108-16,-4 18-94 0,4-18-502 15,0 17-487-15</inkml:trace>
  <inkml:trace contextRef="#ctx0" brushRef="#br0" timeOffset="103474.04">18360 8157 44 0,'0'0'545'15,"0"0"-122"-15,0 0-54 0,8-6-43 0,-8 6-10 16,0 0-66-16,0 0-20 0,0 0-37 0,0 0-23 16,0 0-24-16,0 0 13 0,0 0-6 15,0 0-8-15,5 11-2 0,-5-11-21 0,-7 17-24 16,7-17-14-16,-8 21-17 0,4-10-12 0,-2 0-12 16,2 1-11-16,-3 2-1 0,3-1-47 0,-2-1-64 15,2 0-72-15,-2 1-103 0,0-2-133 0,1 0-112 16,-1 0-362-16,2-1-489 0</inkml:trace>
  <inkml:trace contextRef="#ctx0" brushRef="#br0" timeOffset="104877.47">12235 7309 512 0,'0'0'418'16,"0"0"-49"-16,-18-2-23 0,18 2-23 0,-13 0-5 16,13 0-19-16,-14-1-20 0,14 1-9 15,0 0-31-15,-19 0-27 0,19 0-33 0,0 0-33 16,0 0-35-16,0 0-24 0,-16-2-8 0,16 2 62 15,0 0 55-15,31-2 6 0,-4-1 0 0,12-1-30 16,17-2 1-16,12 2-38 0,29-4-6 16,6 1-38-16,11 2 1 0,2 0 33 0,4 0-51 15,-2 2 12-15,-1 0-44 0,1 1 20 0,-4-1-40 16,-5 1 27-16,-5 0-34 0,-5-1 26 16,-6 1-39-16,-21-1 38 0,-10 2-43 0,-6-1 34 15,-12 0-35-15,-5 0 35 0,-6 1-35 0,-6-1 36 16,-4 0-50-16,-3 1-127 0,-5-2-237 15,-3 0-65-15,-12 3-81 0,0 0-141 0,0 0-655 16,-12-12-984-16</inkml:trace>
  <inkml:trace contextRef="#ctx0" brushRef="#br0" timeOffset="118036.67">3233 8360 141 0,'0'0'445'0,"0"0"-134"16,0 0-50-16,-10-4-33 0,10 4-33 0,0 0-37 15,0 0-13-15,0 0-17 0,-15-1-11 0,15 1-27 16,0 0-9-16,0 0-22 0,0 0-2 0,-12 3-20 15,12-3 7-15,0 0 1 0,0 0 52 0,0 0 41 16,0 0 72-16,0 0 25 0,16-5 3 16,-1-3-21-16,3-3-4 0,7-7-18 0,2-1-15 15,6-5-25-15,2-3-16 0,0-2-13 0,1 0-31 16,-3 0 0-16,-2 0-35 0,-2 1 7 16,-5 6-24-16,-3 1-1 0,-4 3-8 0,-1 0 2 15,-1 3-19-15,-3 3 7 0,-2-1-16 0,-1 3 11 16,1 1-22-16,-2-1 13 0,-2 3-24 15,-6 7-49-15,13-14-78 0,-13 14-71 0,8-10-29 16,-8 10-59-16,0 0-7 0,0 0-11 0,10-2-7 16,-10 2 18-16,7 11-9 0,-7-11-5 0,6 19-36 15,-2-7-281-15,0 1-194 0</inkml:trace>
  <inkml:trace contextRef="#ctx0" brushRef="#br0" timeOffset="118352.83">3950 8234 279 0,'0'0'467'0,"0"0"-112"0,-8 10-76 0,8-10-45 15,0 0-38-15,-6 10-23 0,6-10 6 16,0 0 16-16,0 0 17 0,0 0 30 0,0 0 20 15,0 0 18-15,14 2-13 0,-3-9 3 0,3-2-26 16,5-5-15-16,5-3-18 0,7-7-18 0,0-1-22 16,3-3-11-16,-1 1-41 0,-2 2-6 15,0-2-33-15,0 4-6 0,-7 3-26 0,-1 2 4 16,-2 2-25-16,-5 1-6 0,1 1-6 16,-3 3-15-16,-1 3-73 0,-3-1-115 0,0 2-94 0,-10 7-48 15,15-8-7-15,-15 8-28 0,0 0-53 16,12 5-43-16,-12-5-539 0,0 19-653 0</inkml:trace>
  <inkml:trace contextRef="#ctx0" brushRef="#br0" timeOffset="120407.52">1666 8524 241 0,'0'0'226'16,"0"0"-43"-16,0 0-30 0,0 0-17 0,0 0-3 16,0 0-15-16,0 0-5 0,0 0 45 0,0 0-58 15,17-6 51-15,-5-3-70 0,0 0 54 16,5-5-85-16,4-1 52 0,1-2-35 0,3-1-4 16,0 0-11-16,2-1-8 0,-2-3-13 0,2 3 0 15,6-5-2-15,-4 1-11 0,2-2-6 16,0 3 5-16,0-3-57 0,-2 0 57 0,-3 7-47 15,-1-1 55-15,0 1-7 0,-4 4-26 0,-3 1-34 16,-3 1-38-16,-1 5-45 0,-1-1 7 0,-1 3-40 16,-2 2-13-16,-10 3-22 0,19-2-65 15,-19 2-146-15,12 3 67 0</inkml:trace>
  <inkml:trace contextRef="#ctx0" brushRef="#br0" timeOffset="120907.92">2226 8673 324 0,'0'0'324'0,"0"0"-25"0,-14 1-115 0,14-1 4 0,0 0-90 16,0 0 39-16,4-15-82 0,4 6 34 16,3-2-62-16,1-3 60 0,2-1-4 0,5-1-11 15,4-3-9-15,2-2-19 0,-1 1-6 0,3 0-13 16,4-4 3-16,-4 5-13 0,0 0 5 15,-2 2-14-15,2 0-26 0,-3 2-42 0,-3 2-16 16,2 0-34-16,-2 0-32 0,-3 3-34 16,-1-1-55-16,-3 2-201 0,1 2 29 0</inkml:trace>
  <inkml:trace contextRef="#ctx0" brushRef="#br0" timeOffset="123261.43">5587 9584 401 0,'-20'4'531'15,"3"-2"-76"-15,1 1-60 0,1 0 2 16,-1-2-55-16,5 1 7 0,11-2-39 0,-22 1-33 15,22-1-60-15,-15 2-38 0,15-2-13 0,0 0 63 16,10-9 31-16,9 0 11 0,10-5 10 0,12-4-1 16,7-3 2-16,26-9 91 0,-1-2 10 0,3 0-28 15,-1 0-23-15,1-3-20 0,-2 1-42 16,-1-2-57-16,1 4-18 0,-8-1-59 0,-10 9-136 16,-12 3 0-16,-3 2 0 0,-4 3 0 0,-6 2 0 15,-8 5 0-15,0-1 0 0,-7 2 0 16,-1 0 0-16,-1 2 0 0,-1 1 0 0,-1-1-179 15,-12 6-450-15,19-4-150 0,-19 4-32 0,8 4 178 16,-8-4-24-16,-2 20-119 0,0-7-405 16,-11 2-825-16</inkml:trace>
  <inkml:trace contextRef="#ctx0" brushRef="#br0" timeOffset="142284.09">14092 10221 248 0,'0'0'253'0,"-9"-6"-27"0,9 6-89 0,0 0 10 16,-8-8-63-16,8 8 15 0,0 0-47 0,0 0 29 15,-6-12-13-15,6 12 9 0,0 0 27 0,0 0 0 16,-6-11-4-16,6 11-15 0,0 0-8 0,-9-9-6 16,9 9-7-16,0 0-12 0,-12-7 7 15,12 7 1-15,-12-5-3 0,12 5 5 0,-19-5 7 16,19 5 5-16,-21-1 15 0,21 1-13 16,-20-2 21-16,20 2-18 0,-23 0 9 0,23 0-13 15,-21 0 10-15,21 0-5 0,-18 0 4 0,18 0 6 16,-17 0 2-16,17 0 5 0,-14 1-1 0,14-1 5 15,0 0-10-15,-19 1 4 0,19-1-27 0,0 0-1 16,0 0-19-16,-14 1-2 0,14-1-17 16,0 0 0-16,0 0-9 0,0 0 2 0,0 0-15 15,-15 0 7-15,15 0-11 0,0 0 4 0,0 0-7 16,0 0 9-16,0 0-8 0,0 0 12 16,0 0 10-16,0 0 44 0,0 0 24 0,0 0 11 15,0 0 4-15,15 5-7 0,-15-5-7 0,20 2-11 16,-20-2-6-16,27 5-11 0,-12-3-1 15,-1-1-9-15,9 1 4 0,-3 1-7 0,7-1 6 16,2 1-12-16,2 0 9 0,2-1-20 0,7 1 12 16,-1 0-23-16,0 1 8 0,2-2-14 0,1 0 9 15,3-1-13-15,-1-1 26 0,-3 3-32 0,7-3 21 16,-3 0-18-16,1 0 17 0,-1 1-20 16,0-1 12-16,1 0-19 0,-1 0 23 0,1-1-28 15,-3 1 25-15,-1 0-24 0,-1-1 26 0,-6-1-18 16,-2 2 32-16,-2 0-25 0,0-1 39 15,-2-1-29-15,0 2 38 0,-4-1-31 0,-2 0 34 16,1-2-34-16,1 0 30 0,-2 3-39 16,0-2 27-16,2 0-32 0,-3 1-2 0,1 0 1 15,0 0 26-15,0 0-34 0,-3 0 28 0,3-2-33 16,-2 3 26-16,-1 0-31 0,1-1 35 0,0 1-35 16,-3 0 31-16,3-1-37 0,0 2 35 0,-3-1-32 15,3 1 32-15,-1-1-32 0,-1 0 32 0,2 0-36 16,-1 0 36-16,1 0-32 0,-2 0 36 15,1 0-34-15,1 0 40 0,0 0-41 0,-3 0 43 16,3 0-38-16,-2 0 32 0,-1 0-37 16,1 0 38-16,-1-1-34 0,-1 1 33 0,2 0-32 15,-3-1 32-15,1 1-38 0,-1 0 30 0,1 0-35 16,-1 0 39-16,1 0-39 0,-1 0 35 0,3 1-35 16,0-1 36-16,-1 0-34 0,1 0 32 0,-1 1-36 15,3-1 3-15,0 0 3 0,-3 0 3 16,3 0 33-16,0 0-38 0,-1 0 38 0,-1 3-35 15,2-3 30-15,-1 0-37 0,-1 1 33 0,2-1-32 16,-1 1 32-16,3-1-33 0,-2 0 30 16,-1 0-32-16,3 0 35 0,-2 1-32 0,3 0 33 15,-1-1-36-15,2 0 39 0,-2 0-39 0,2 0 32 16,-1 0-32-16,1 0 39 0,0 0-37 16,-2-1 30-16,2 1-33 0,-1-1 39 0,-1 1-33 15,2 0 32-15,0 0-39 0,-1-1 35 0,1 1-37 16,-2-1 36-16,4 1-31 0,-2 0 3 15,0 0 2-15,1-3 34 0,1 3-37 0,2 0 39 0,0 0-39 16,0 0 38-16,-2-1-36 0,-2 1 25 16,2-1-26-16,-3 1 30 0,3 0-36 0,0-1 33 15,-2 1-31-15,0-1 37 0,0 1-38 0,1 0 38 16,-1-1-36-16,-2 1 34 0,2-2-35 16,0 2 37-16,-1 0-33 0,1 0 29 0,-2-1-35 15,2 0 40-15,-2 0-42 0,-1 0 35 16,1 0-26-16,0-2 31 0,-1 2-37 0,1 0 34 15,0-1-32-15,0 1 3 0,-1-1 1 0,-1 1 4 16,2 0 1-16,-2 0-3 0,-1-1 5 0,-1 2 32 16,-1-3-36-16,1 3 30 0,-2 0-35 0,-1 0 32 15,1 0-36-15,-1 0 39 0,1 0-40 16,-1 0 42-16,1 0-40 0,-1 0 36 0,1 0-35 16,1 3 33-16,-1-3-38 0,0 1 42 0,1 0-37 15,-1 0 34-15,1 0-37 0,1 0 35 16,-1-1-31-16,3 2 35 0,0-1-38 0,-1 1 33 15,1-1-37-15,0 0 38 0,-1 2-34 0,1-2 35 16,0 0-33-16,2 1 37 0,-3-2-39 16,3 1 37-16,0 1-38 0,-1-1 34 0,1-1-28 15,2 1 30-15,0 0-33 0,0 0 33 0,1 0-40 16,3-1 41-16,-2 3-34 0,0-2 31 16,2 0-32-16,0 0 35 0,0 0-37 0,-2-1 32 15,2 1-29-15,-2-1 31 0,2 3-34 0,-5-3 38 16,1 1-38-16,-2-1 35 0,2 2-40 0,0-1 45 15,-3-1-36-15,3 3 33 0,0-2-34 0,-2 0 32 16,-1-1-32-16,1 2 34 0,0-2-38 16,2 1 38-16,-5-1-35 0,1 3 33 0,0-3-36 15,-3 1 36-15,1-1-33 0,-3 0 32 0,1 2-31 16,-3-1 34-16,1-1-36 0,-15 0 34 16,23 0-33-16,-23 0 36 0,18 2-35 0,-18-2 40 15,13 0-38-15,-13 0 38 0,0 0-37 0,16 0 35 16,-16 0-33-16,0 0 27 0,0 0-35 15,17 0 33-15,-17 0-36 0,0 0 27 0,0 0-107 0,16-2-64 16,-16 2-98-16,0 0-107 0,17-3-46 16,-17 3-5-16,14-7-102 0,-14 7-164 0,13-12-536 15,-9 3-866-15</inkml:trace>
  <inkml:trace contextRef="#ctx0" brushRef="#br0" timeOffset="185515.14">5784 10448 630 0,'-21'-1'683'0,"5"1"-99"0,-1-3-113 0,1 3-46 16,1 0-29-16,15 0-18 0,-23-1-9 15,23 1-27-15,-20-3-15 0,20 3-35 0,0 0-41 16,-7-9-37-16,16 2-26 0,3-3-19 0,9-1 20 16,6-2-30-16,12-4-27 0,6-2-25 15,-1 3-19-15,3-2-10 0,1 1-22 0,-1 1-8 0,-3 0-11 16,-1 2-9-16,-1 2-35 0,-9 0 31 16,-2 1-38-16,-4 4 8 0,-3-1-78 0,-5 3-35 15,0 1-75-15,-7-2-41 0,2 2-46 16,-3 2 45-16,-11 2-20 0,16-3-4 0,-16 3-23 15,0 0-33-15,0 0 5 0,-4 15-23 0,-4-8-49 16,-2 3-25-16,-3 0-56 0,-1 5-315 16,-5 1-376-16</inkml:trace>
  <inkml:trace contextRef="#ctx0" brushRef="#br0" timeOffset="185881.65">5515 11170 287 0,'-19'7'673'0,"5"0"-132"0,2-3-98 16,1 2-74-16,1-3-45 0,10-3-32 0,0 0 2 16,0 0 34-16,0 0 20 0,4-16-41 0,15 2-3 15,8-5-41-15,10-7-27 0,6-1-43 16,23-10-29-16,3-1-31 0,1 3-21 0,2-1-30 16,-4 4 32-16,1-4-44 0,-3 5 10 0,-13 6-42 15,-5 5 18-15,-5 2-36 0,1-1 17 16,-5 4-74-16,-8 3-78 0,-6 4-134 0,-2-2-11 15,-7 2-48-15,-1 4-63 0,-3 1-57 0,-12 3-77 16,0 0-86-16,0 0-426 0,4 11-670 0</inkml:trace>
  <inkml:trace contextRef="#ctx0" brushRef="#br0" timeOffset="188015.74">10739 11351 302 0,'0'0'473'16,"-17"-3"-83"-16,17 3-76 0,-18-4-11 0,18 4-33 15,-15-8-7-15,15 8 11 0,-12-3-8 0,12 3-4 16,0 0-25-16,-15-8-30 0,15 8-31 15,0 0-21-15,0 0-30 0,0 0 11 0,6-12 12 16,3 7-9-16,3 2 1 0,7-3-16 0,3 0-13 16,5 0-13-16,4 0-11 0,4-2-18 0,3 1-11 15,-3 0-6-15,2 2-7 0,2-4-5 16,-6 3-11-16,7 0-8 0,-14 0-1 0,6 3-5 16,-6-3 0-16,-7 3-5 0,4 0 1 0,-5 0-5 15,-1-1 2-15,-3 2-2 0,-1 0 5 0,1 1-13 16,-14 1-13-16,19-3-40 0,-19 3-67 15,0 0-87-15,16-3-47 0,-16 3-52 0,0 0-45 16,0 0-36-16,0 0-94 0,-12 14-58 16,6-8-301-16,-7 2-459 0</inkml:trace>
  <inkml:trace contextRef="#ctx0" brushRef="#br0" timeOffset="194614.63">3527 8482 92 0,'0'0'305'0,"8"-11"-78"0,-8 11-34 15,6-8-11-15,-6 8-29 0,10-11 6 16,-10 11-17-16,7-7 17 0,-7 7-13 0,6-9-8 16,-6 9 9-16,0 0-24 0,6-11 15 0,-6 11-26 15,0 0 9-15,0 0-19 0,6-10 8 16,-6 10-26-16,0 0 20 0,0 0-21 0,0 0 15 15,0-15-19-15,0 15 15 0,-4-10-6 16,4 10-1-16,-10-10-8 0,10 10-6 0,-15-9 1 16,5 3 0-16,0 4-5 0,-3-1-4 0,-1 1 2 15,-3 0-10-15,1 1-7 0,-1 1 3 16,-2 1-3-16,-1 1-2 0,-1 1-4 0,-4 1 1 16,0 3-4-16,1 0 6 0,-5 4-4 0,-2 2 7 15,4 2-4-15,-2 2 7 0,-2 6-2 0,0 3 1 16,2 4-6-16,0 2 2 0,2 5-5 0,0 0-12 15,2 4 2-15,3-2-7 0,1 5 0 16,0 1-13-16,5 1 1 0,1 0 1 0,3 1-2 16,2-1 6-16,3-5-12 0,3-1 7 0,2 0-10 15,2-6 8-15,2-1-8 0,2-2 6 16,1-4-5-16,3 1 13 0,2-4-6 0,3-4 5 16,1-2-11-16,5-6 16 0,1-2-17 0,5-6 15 15,0-5-12-15,10-5 16 0,2-5-21 0,7-7 2 16,-1-3-4-16,19-15 3 0,-4-2 4 15,-2-3-1-15,-13 3-1 0,7-9 10 0,-13 3-14 16,-6 7 9-16,-2-6-12 0,-2-2 13 0,-4 0-14 16,-5-1 7-16,-1-1 4 0,-3 4-5 15,-3 6-11-15,-3 0 4 0,-4 7-10 0,0 4 5 16,-2 0 1-16,-2 5 4 0,-2 0-3 0,0 2-8 16,-2 1-11-16,0 2-43 0,-2 1-47 15,-1 3-64-15,1 1-43 0,-2 3-46 0,0 1-55 16,8 7-42-16,-19-5-46 0,19 5-56 0,-21 4-408 15,13 2-508-15</inkml:trace>
  <inkml:trace contextRef="#ctx0" brushRef="#br0" timeOffset="197584.94">14118 10924 511 0,'0'0'532'16,"0"0"-110"-16,0 0-60 0,-10-6-73 16,10 6-29-16,0 0-15 0,0 0-5 0,0 0-5 15,0 0-33-15,0 0-15 0,0 0 32 0,0 0 18 16,0 0-6-16,19-1 0 0,-5 1-18 0,3-4-1 15,3 2-26-15,3 1-6 0,4-3-32 16,0-2 2-16,2 0-43 0,6-3-11 0,0 1 10 16,2-2-30-16,-2 1-4 0,3-2-20 0,-3-1 0 15,0 2-18-15,-4 0-9 0,-4 2-25 16,-7 1-120-16,-1 2-139 0,-2-1-9 0,-3 2-46 16,-4 1-40-16,-10 3-53 0,11-7-47 0,-11 7-23 15,0 0-18-15,0 0-430 0,-17-1-574 16</inkml:trace>
  <inkml:trace contextRef="#ctx0" brushRef="#br0" timeOffset="197803.74">14410 10764 211 0,'-13'-4'527'0,"13"4"-98"0,-22-3-63 16,22 3-56-16,-25-1-6 0,25 1-50 0,-25-3-6 16,25 3-14-16,-27 3-23 0,13-2-12 0,1 2-33 15,-1 2-22-15,2-2-20 0,-3 4-20 16,5 4-5-16,-3 0-28 0,1 2-9 0,2-3-12 15,-1 5-5-15,3-3-16 0,2 3 4 16,4 0-14-16,-2-1-3 0,8-1 0 0,0 2 4 16,4-1-7-16,0-3 5 0,3 3-8 0,1-2 5 15,3-4-38-15,-1 0-96 0,5-1-93 0,-3-2-107 16,1 0-149-16,1-3-536 0,1 1-658 0</inkml:trace>
  <inkml:trace contextRef="#ctx0" brushRef="#br0" timeOffset="198887.43">14914 10944 480 0,'4'-8'527'15,"-4"8"-92"-15,7-17-56 0,-7 17-76 16,4-10-40-16,-4 10-34 0,0 0-17 0,4-13-18 15,-4 13-25-15,0 0-23 0,0 0-30 0,0 0-11 16,0 0-20-16,0 0 6 0,0 0-21 0,0 0 4 16,-13 13-21-16,13-13-6 0,-10 19-10 15,4-10 9-15,0 3-7 0,0-2 1 0,1 1-3 16,-1-2 15-16,6-9-10 0,-8 17 14 0,8-17 1 16,-8 12 5-16,8-12 17 0,-7 10 4 0,7-10 8 15,0 0 3-15,-4 9 11 0,4-9-18 16,0 0-18-16,0 0-12 0,0-14-13 0,0 14-4 15,9-17-16-15,-3 3 1 0,0 2-5 16,0 0-7-16,2-2 2 0,-1-2-9 0,1 3 1 16,0-2-2-16,3 0 0 0,-3 3-5 0,0 0 1 15,0 0 0-15,-1 3-7 0,-3 1-1 0,-4 8-2 16,12-15 0-16,-12 15-3 0,6-7 3 0,-6 7 7 16,0 0 9-16,9 7 6 0,-9-7 5 15,10 18 3-15,-6-4 0 0,0-2 5 0,0 2-7 16,2 0 14-16,1 0-12 0,-1 0 15 0,2-2-8 15,0 3 12-15,3-3-10 0,-3-1 16 16,4-1 4-16,-1-2 25 0,1 0-21 0,1-3 27 16,-1-2-39-16,0-1 26 0,-12-2-42 0,27-2 27 15,-14-1-37-15,-1-1 25 0,0-4-56 16,-1 0-80-16,1-2-115 0,-1-2-44 0,-1 0-15 16,0 0-14-16,1-1-14 0,-1 1 1 0,-2 0-16 15,0 2 9-15,1 0-1 0,-1-1 1 0,0 1 58 16,-2 1 25-16,3-1 58 0,-1 3 17 15,-2-1 45-15,2 1 4 0,-1-1 42 0,-7 8 1 16,14-11 51-16,-14 11 20 0,13-12 61 0,-13 12 37 16,12-14 9-16,-12 14 34 0,8-8-5 0,-8 8 12 15,8-7-12-15,-8 7-9 0,0 0-10 16,9-8-14-16,-9 8-14 0,0 0-8 0,0 0 63 16,0 0 48-16,0 0 6 0,4 13 4 0,-4-13-23 15,-4 20-24-15,2-8-25 0,0 0-11 16,-3 2-34-16,1-2-4 0,0 2-30 0,2-1 4 15,-2-1-30-15,4-12 3 0,-4 22-22 0,4-22 9 16,-4 17-18-16,4-17 18 0,-2 12-15 16,2-12 19-16,0 0-16 0,0 0 30 0,-2 15-16 15,2-15 28-15,0 0-34 0,10-11 28 0,-4 2-34 16,2-4 3-16,1-2 24 0,1 0 1 0,-2 0 9 16,3 0 4-16,-1 0 12 0,-2 2-6 15,0 1-2-15,-1 1-9 0,-1 2-9 0,0 0-12 16,-6 9-13-16,8-14-7 0,-8 14-4 0,0 0 2 15,0 0 25-15,0 0 28 0,9 14 1 0,-9-14 3 16,0 24-19-16,0-24-1 0,2 29-10 16,0-14 9-16,0-2 1 0,0 1 20 0,2 1 25 15,2-2 3-15,0 0-7 0,1-1 8 0,1-2-13 16,2 0-2-16,1-5-2 0,1 2-5 16,2-4-8-16,1-3-9 0,-1-2-32 0,3-2-31 15,-1-4 0-15,5-3 0 0,-2-1 0 0,-1-5 0 16,1-2-138-16,-3 2-175 0,-1-2-98 0,-1 2-91 15,-3 2-104-15,-3 2-27 0,-2 0 149 16,-6 13-33-16,2-19-38 0,-2 19-34 0,-14-5-496 16,14 5-733-16</inkml:trace>
  <inkml:trace contextRef="#ctx0" brushRef="#br0" timeOffset="199120.83">14993 11127 163 0,'-31'18'702'0,"4"-4"-125"16,4-1-78-16,0-3-54 0,5 0-30 0,1-2-5 15,5 0 1-15,-3-2-18 0,7 0 18 16,8-6 5-16,-6 10 19 0,6-10 19 0,14 4 108 16,5 0-41-16,10-4-81 0,12 0-53 15,13-4-71-15,6 1-82 0,29-2-234 0,4-1 0 16,2-2 0-16,2 1 0 0,-2-1 0 0,0 1 0 16,-4 3 0-16,-16-2 0 0,-13 1 0 0,-2 0 0 15,-2 0 0-15,-7 2 0 0,-7 0-244 16,-5-1-366-16,-8 3-97 0,-4-1-62 0,-7 0 136 15,-3 0 19-15,-17 2-60 0,14-3-579 0,-14 3-894 16</inkml:trace>
  <inkml:trace contextRef="#ctx0" brushRef="#br0" timeOffset="208840.66">5449 11858 375 0,'0'0'349'0,"0"0"-48"16,-19 0-46-16,19 0-39 0,0 0-4 0,-14 1-8 15,14-1 5-15,0 0-1 0,-17 0 3 0,17 0 6 16,0 0-3-16,0 0-13 0,-10-3-27 0,10 3-10 16,2-12 14-16,4 2 19 0,7-5 17 0,5-7 2 15,11-5 2-15,6-4-15 0,19-12-3 16,0 3-22-16,4-1-21 0,2 4-23 0,2 2-8 16,-11 6-30-16,-5 6 13 0,1 0-9 15,-1-1-6-15,-1 2-32 0,-1 3 4 0,-5-2-27 16,-2 4 5-16,-6 3-22 0,-10 3 7 0,2 4-16 15,-7-2 9-15,1 3-16 0,-5-2 11 16,3 4-13-16,-7 0 12 0,-8 4-16 0,18-8 10 16,-18 8-27-16,11-6 11 0,-11 6-21 0,0 0-7 15,0 0-80-15,0 0-65 0,0 0-78 0,0 0 19 16,0 0-27-16,-6 17-33 0,-5-8-4 16,3 0-38-16,0 3-14 0,-3 1-30 0,1 4-70 15,0 0-18-15,-3 4-326 0,3-1-403 0</inkml:trace>
  <inkml:trace contextRef="#ctx0" brushRef="#br0" timeOffset="214331.76">5354 12553 342 0,'-15'5'292'0,"3"1"-83"0,0-2 31 16,-3-2-77-16,3 1 60 0,-1 2-58 0,1-3 82 16,12-2 2-16,-21 6 10 0,21-6-3 0,-14 3-7 15,14-3-13-15,0 0-36 0,0 0 6 16,2-14 21-16,8 5 23 0,9-8 12 0,8-4-22 16,8-4 9-16,23-16-27 0,6 0-11 0,4 0-17 15,4-4-3-15,7-1 3 0,4-4 20 0,1 2-25 16,3-1-13-16,0-3-30 0,4 2-16 0,-2 3-18 15,2 0-15-15,-7 5-18 0,-3 4-13 16,-2 2-14-16,-9 6-9 0,-14 7-28 0,-13 4 17 16,-4 4-30-16,-6 3 20 0,-12 1-64 0,2 3-44 15,-7 1-87-15,1 2-128 0,-5-1-139 16,-1 2-73-16,-11 4 101 0,14-1-71 0,-14 1-32 16,0 0-69-16,-2 21-555 0,-6-11-784 15</inkml:trace>
  <inkml:trace contextRef="#ctx0" brushRef="#br0" timeOffset="-187627.46">20359 8473 86 0,'0'0'316'0,"0"0"-67"0,0 0-47 0,0 0-26 15,-10-4-29-15,10 4 20 0,0 0-28 16,0 0 40-16,0 0-17 0,0 0 2 0,-9-6-1 16,9 6-6-16,0 0 11 0,0 0-18 0,0 0 9 15,0 0-11-15,-12-6-4 0,12 6-4 16,0 0-7-16,0 0-3 0,0 0-8 0,0 0-7 16,0 0-2-16,-14 1-4 0,14-1-1 0,0 0 2 15,0 0 14-15,0 0 16 0,0 0 22 0,0 0 8 16,4 17 2-16,-4-17-1 0,16 7-5 0,-3-3-5 15,3 0-10-15,1 0-3 0,3-1 20 16,1-1-31-16,6 0-23 0,4-2-15 0,0 0-19 16,2 0-15-16,4-1-12 0,3-2-11 0,-1 0-1 15,-2 2-13-15,-4-2-6 0,-2-1-5 16,-4 2 0-16,-4 0-11 0,-1-1-53 0,-3 2-63 16,0-2-50-16,-3 3-52 0,-1-2-79 0,-3 0-4 15,-12 2-9-15,21-4-32 0,-21 4-9 16,18-7-15-16,-18 7-33 0,13-8 6 0,-13 8 1 15,6-8 11-15,-6 8-19 0,0 0-308 16,4-14-271-16</inkml:trace>
  <inkml:trace contextRef="#ctx0" brushRef="#br0" timeOffset="-187378.1">20911 8375 558 0,'0'0'508'0,"0"0"-97"16,-12-4-48-16,12 4-68 0,0 0-31 15,0 0-31-15,0 0 7 0,0 0 19 0,0 0 5 16,0 0 1-16,0 0-10 0,12 6-28 0,0-3-44 15,3 4-29-15,-1-2-26 0,1 2-23 0,1 1-18 16,-1-1-15-16,1 1 22 0,-1 0 5 16,1 2 5-16,-3 0 21 0,-1-2-3 0,-2 1 42 15,-1 2 25-15,-1-3 67 0,-4 3 4 0,-4-11 17 16,-2 21-42-16,-4-10-33 0,-2-1-35 0,-3 0-30 16,-1 0-25-16,-1 0-27 0,-1-1-18 15,0 1-148-15,-3-3-148 0,5 3-123 0,-1-1-181 16,1-3-137-16,4 3 150 0,1-1-55 0,7-8-87 15,-6 17-592-15,6-17-896 0</inkml:trace>
  <inkml:trace contextRef="#ctx0" brushRef="#br0" timeOffset="-185874.71">21362 8206 420 0,'0'0'351'0,"-7"-14"-44"0,7 14-28 0,-6-11-19 16,6 11-9-16,-4-8-16 0,4 8-25 0,0 0-16 15,-4-12-11-15,4 12-32 0,0 0-11 16,0 0-15-16,0 0 3 0,6-14 3 0,-6 14 3 15,23-5 16-15,-7 3-12 0,7-2 5 0,12-1-18 16,7-1-8-16,13-2-17 0,28-4-19 16,8-1-13-16,8 0-12 0,9-1-8 0,3-2-12 15,3 0-6-15,4-2-13 0,-2 2-2 0,-1-2 4 16,-1-1-17-16,-2 0 6 0,-5-3 2 0,-3 5-16 16,-5-1 4-16,-4 1-9 0,-8 1 0 15,-2 1 5-15,-19 2-9 0,-13 3 1 0,1 2 1 16,-4 0 1-16,-9 2 43 0,-2 0-45 0,-3 1 42 15,-5 1-54-15,-5 1 54 0,-3 1-56 0,-4-1 51 16,-1 0-52-16,-1 2 47 0,-3 0-43 0,-14 1 47 16,23 2-40-16,-23-2 61 0,17 11-37 0,-11-2 65 15,-2 3-59-15,-2 4 53 0,-2 3-51 16,0 4 18-16,-4 7 28 0,-2 11 34 0,-5 11 17 0,-5 28 14 16,-3 9 20-16,-1 8-26 0,-3 6 7 15,0 4-8-15,0 4-6 0,-1 4 0 0,-12 66-20 16,10-46-1-16,3-23-18 0,2 2 5 15,-2-1-13-15,1-1 25 0,1-1 2 0,-2-2-1 0,0-5-4 16,1-2-6-16,-1-3-15 0,-2-6-8 16,0-4 0-16,1-8-12 0,-1 0-7 0,2-8 2 15,0-12-5-15,7-11-20 0,-3 0 29 0,1-4-7 16,1 0-10-16,0-1-3 0,1-6 0 0,1 1 1 16,3-7-5-16,2-2-5 0,-1-1-2 15,3-5 1-15,0-3-7 0,0-2-7 0,1 0 11 16,1-2-12-16,2-1-3 0,-2-3 11 0,2 1-2 15,0-1-12-15,-1-2 10 0,1-1 0 0,0 2-1 16,-2-5-3-16,2 1-5 0,4-9-8 0,-10 15-1 16,1-5-13-16,1-5-8 0,-4 3-6 0,1-4-7 15,-3 1 4-15,-3 1 7 0,1-3 5 16,-3 0 6-16,-2 0 9 0,1 2 0 0,-1-4 6 16,-2 2-1-16,-4-2 3 0,-4 1 2 0,5-1-2 15,-5 3-4-15,0-4-3 0,0 1-2 0,-3-1 4 16,-1 0-6-16,-4 2-3 0,0-1-1 15,-3-1-1-15,-1 1-2 0,-2 0 3 0,-7 1-31 16,-2 1 43-16,-2-1 1 0,1 1 4 0,-1 1-2 16,-2 1 6-16,0-1 1 0,2 1-2 0,4-1 4 15,-1 2 2-15,3 0-5 0,3 0-1 16,5-1-34-16,1 1 20 0,2-1-81 0,1-2 0 16,1 2-55-16,0 1-2 0,6-3-37 0,2 1-33 15,0-2 21-15,4-2-1 0,3 0-47 16,-1 0-13-16,2 0-40 0,3-2-32 0,1-2-40 15,3-2-125-15,1 2-527 0,5-4-683 0</inkml:trace>
  <inkml:trace contextRef="#ctx0" brushRef="#br0" timeOffset="-184604.35">21806 8529 590 0,'0'0'471'0,"-16"0"-86"15,16 0-57-15,0 0 3 0,-15 0-48 0,15 0 16 16,0 0-5-16,0 0-14 0,0 0-20 16,-14-2-28-16,14 2-13 0,0 0-6 0,0 0-9 15,22-8-14-15,-3 3-12 0,6-1-17 0,10-3-4 16,10 0-27-16,7-3-1 0,0 1-38 0,6-2 1 15,22-4-13-15,3 1-17 0,0 0-13 0,-5 1 13 16,-10 2-35-16,-8 5 15 0,-4-3-29 16,0 3 24-16,-2 1-12 0,-5-1-4 0,-9 3-3 15,-1 1-3-15,-8-2-4 0,-4 2-4 0,-5 1 2 16,-1 1 3-16,-2-1 0 0,-3 0 1 0,1 1 0 16,-5 0-1-16,-12 2-5 0,21-3 4 15,-21 3-8-15,0 0-26 0,8-5-66 0,-8 5-56 16,0 0-42-16,0 0-8 0,-14-7-60 0,14 7-28 15,-17 2-37-15,17-2-26 0,-21 8-31 0,9-3-33 16,0 3-74-16,-5-1-48 0,3 3-234 0,-3-1-359 16</inkml:trace>
  <inkml:trace contextRef="#ctx0" brushRef="#br0" timeOffset="-184119.17">21951 8910 308 0,'0'0'420'0,"-17"-2"-84"0,17 2-45 16,-12-4-8-16,12 4-25 0,0 0 3 0,-17-4-33 16,17 4 16-16,0 0-30 0,-14-4 9 0,14 4-19 15,0 0-22-15,0 0-30 0,-13-3-11 16,13 3-19-16,0 0-18 0,0 0-1 0,0 0 16 16,0 0 21-16,11-5 14 0,3 1 16 0,5 1 2 15,8-2 10-15,10-2-7 0,10-3-1 0,7 2-8 16,6-1 3-16,25-5 39 0,4 0-26 15,-2 1-30-15,1 1-25 0,-15 3-27 0,-9 3-17 16,-4 0-18-16,-2 0-15 0,-2 1-9 0,-5 1-2 16,-7 1-11-16,-5-1-7 0,-6 2-6 0,-4 0-8 15,-2 0-22-15,-4 0-16 0,-3-1-17 16,-1 3 7-16,-5-1-2 0,3-1 15 0,-5 0 7 16,-12 2-1-16,21-3-18 0,-21 3-44 0,0 0-58 15,12-4-65-15,-12 4-98 0,0 0-1 0,0 0-12 16,-12-4-33-16,12 4-44 0,-17 1-14 0,17-1-75 15,-24 5-87-15,11-1-350 0,-3 2-570 16</inkml:trace>
  <inkml:trace contextRef="#ctx0" brushRef="#br0" timeOffset="-180499.24">21575 9439 290 0,'0'0'380'16,"0"0"-85"-16,0 0-21 0,0 0-47 0,0 0-24 15,0 0-16-15,0 0-26 0,0 0-10 16,0 0-12-16,0 0 17 0,0 0-24 0,0 0 20 16,16-1-18-16,-16 1 26 0,29-1-19 0,-8-2 27 15,6-1 2-15,4 1 0 0,10-2-3 16,13-2-3-16,6 0-14 0,28-4-19 0,6 4-19 15,-1-2-21-15,0 3-19 0,-3 1-12 0,-11 1-14 16,-13 0-10-16,2 2-8 0,-4-3 5 16,1 2-16-16,-5 1 1 0,-3 0-11 0,-3-1 4 0,-13 3-4 15,-7-3 5-15,-3 1-10 0,-7 2 6 16,-1 0-2-16,-2-1 8 0,-5-1-11 0,1 2 5 16,-3-1-11-16,-14 1-8 0,15-3-30 0,-15 3-44 15,0 0-21-15,0 0-34 0,0 0-39 0,0 0-38 16,-17-4-23-16,17 4-54 0,-29 1-51 0,13 1-29 15,-1 1-53-15,-3-1-339 0,-5 3-359 0</inkml:trace>
  <inkml:trace contextRef="#ctx0" brushRef="#br0" timeOffset="-177743.29">21893 9843 371 0,'-13'-6'401'0,"1"-2"-68"0,0 1-48 0,-1 0-16 16,1 0-26-16,-1 2 8 0,1-2-32 16,2 2 22-16,-1-1-24 0,1 1 14 0,10 5-38 0,-14-7 4 15,14 7-33-15,-15-7-16 0,15 7-20 16,0 0-24-16,-12-5-23 0,12 5-9 0,0 0 8 16,0 0 17-16,14-3 6 0,3 3 1 15,1 0 7-15,9 0-2 0,6-1-2 0,11-2-3 16,11 0-2-16,3 2-7 0,4-1 4 0,2-2-17 15,1 3 5-15,-3-3-34 0,0 3-8 16,-5-1-11-16,-1 1 9 0,-10 0-25 0,-3-1 17 16,1 2-27-16,-11 0 8 0,-2-1-6 0,-2 1 20 15,-5-2-30-15,-1 2 28 0,-4 0-32 0,-1 0 24 16,-1-1-21-16,-3 1 24 0,-14 0-27 16,25-1 11-16,-25 1-10 0,21 0 33 0,-21 0-35 15,14-3 26-15,-14 3-42 0,0 0-33 0,15 0-79 16,-15 0-51-16,0 0-51 0,0 0-64 0,0 0-27 15,0 0-46-15,0 0-38 0,-19 7-48 16,5-4-51-16,-1 1-376 0,-1 2-521 0</inkml:trace>
  <inkml:trace contextRef="#ctx0" brushRef="#br0" timeOffset="-175806.55">21467 10279 270 0,'0'0'484'0,"0"0"-107"0,0 0-68 0,0 0-42 16,0 0-4-16,0 0-41 0,21-4 6 0,-7 2-29 15,3 0 18-15,3-2-30 0,7 1 17 0,4-1-29 16,9-1 9-16,7 0-16 0,7 0-19 16,2 0-13-16,4 1-18 0,2 1-20 0,-2 2-22 15,2-1-23-15,-5 2 0 0,1 0-20 0,-2 2-1 16,-10-1-16-16,-5 1 7 0,0 0-18 15,-8-2 4-15,-4 3-34 0,-4-3-2 0,-2 2-38 16,-2-2 16-16,-3 3-27 0,-1-3-2 0,-3 0-10 16,-14 0-5-16,23 2-19 0,-23-2-28 15,0 0-44-15,16 0-4 0,-16 0-14 0,0 0-6 16,0 0-27-16,0 0-27 0,0 0-16 0,-10 3-69 16,10-3-252-16,-12 2-160 0</inkml:trace>
  <inkml:trace contextRef="#ctx0" brushRef="#br0" timeOffset="-173902.94">21548 10885 102 0,'-17'-2'459'15,"17"2"-80"-15,0 0-47 0,0 0-53 0,-10-4-8 16,10 4-36-16,0 0 7 0,-8-7-8 0,8 7-11 16,0 0-19-16,0 0-23 0,0-14-26 0,0 14-11 15,12-13-26-15,2 5 3 0,3 1-28 16,10-3 5-16,8 2-22 0,10-3-2 0,7 0-20 16,4 1 5-16,27-2-16 0,1-3 3 0,1 5-8 15,-10 3-8-15,-11 1-6 0,-2 2-3 0,0 1-10 16,0-1-2-16,-4 3-10 0,-1 1-22 15,-3-3-12-15,-6 3-10 0,-5 0-25 0,-2-1 19 16,1 1-25-16,-9 0 23 0,-4 0-26 0,-4 0 21 16,-3 0-25-16,-1 0 30 0,-4 0-16 0,-1 0 32 15,-16 0-19-15,23 0 35 0,-23 0-45 16,0 0-5-16,0 0-54 0,0 0 9 0,0 0-24 16,0 0-14-16,0 0-13 0,-15-3-53 0,15 3 4 15,-24 3-42-15,11-2-102 0,1 2-157 16,-3 0-78-16</inkml:trace>
  <inkml:trace contextRef="#ctx0" brushRef="#br0" timeOffset="-173632.66">21812 11140 66 0,'-20'5'5'15,"3"-5"-30"-15,-2 0 9 0</inkml:trace>
  <inkml:trace contextRef="#ctx0" brushRef="#br0" timeOffset="-156536.3">21467 8113 114 0,'0'0'384'0,"0"0"-43"0,0 0-66 0,0 0-22 16,0 0-13-16,-2-12-30 0,2 12 6 0,0 0-37 15,0 0 0-15,0 0-33 0,0 0-2 0,0 0-35 16,0 0-3-16,0 0-35 0,0 0 2 16,0 0-28-16,0 0 6 0,0 0 1 0,0 0 42 15,0 0 28-15,-6 15 3 0,4-1-11 0,2 2 1 16,-2 3-18-16,2 4 8 0,-2 0-17 15,0 6-5-15,2 2-12 0,0 3 4 0,-3 6-2 16,3 3 19-16,0 2 1 0,0 8 0 0,3 3 5 16,-6 1 2-16,3-1 10 0,-2 4-2 15,2-1-5-15,-4 2-21 0,2-1 8 0,0 0-22 16,-2-2 2-16,0 2-7 0,2-1-10 0,0-3-7 16,0-1-7-16,-2 1-3 0,1-4 6 0,1-2-9 15,0-5-2-15,0 0-23 0,2-1 20 0,-2-1-24 16,0-1 27-16,2-1-31 0,-2 0 6 15,0 1 22-15,2-3-29 0,-2 1 26 0,0 0-27 16,0-2 34-16,0 1-17 0,0-6 1 16,0 0-5-16,-1 0-4 0,1 1 8 0,0-2-7 15,2 2 3-15,-2-2-2 0,2-1 3 0,-2-1-1 16,2-5-5-16,0-1-1 0,0-2 1 0,0 1 1 16,0-3 7-16,0 0-8 0,0-3 1 0,0-1 1 15,0-1-1-15,2 2 2 0,-2-4-2 16,0 3 8-16,0-1 6 0,0 0 7 0,2 0-27 15,-2 2 36-15,0-1-31 0,-2 1 39 0,2 0-35 16,-2 0 30-16,0 0-37 0,-2 1 37 16,0 2-38-16,0 0 37 0,0 0-36 0,-1 0 30 15,1-1-37-15,-2 1 36 0,2-3-40 0,0 3 29 16,0-2-34-16,0-1 38 0,-1-1-5 16,3 0-2-16,-2 1-7 0,2-2 3 0,0 0-6 15,-2 0-2-15,2 0 3 0,2 1-2 0,-2-2 1 16,0 2-3-16,0-2-1 0,0 0 11 15,2-3-4-15,-2 4 3 0,0-1-2 0,2-14 2 16,-3 20-2-16,3-20-7 0,-2 22 2 0,2-22 2 16,0 19-3-16,0-19 1 0,0 19-6 0,0-19 3 15,0 15 0-15,0-15 3 0,2 14 1 0,-2-14-2 16,3 13 4-16,-3-13-2 0,2 15 4 16,-2-15 1-16,2 19 4 0,-2-19 10 0,0 20 6 15,0-20 4-15,2 19-5 0,-2-19-1 16,2 21-6-16,-2-21-1 0,4 20-1 0,-4-20 0 15,4 19 1-15,-4-19-1 0,6 17-6 0,-6-17 3 16,11 14-4-16,-11-14 0 0,14 11-1 16,-14-11-3-16,23 5 0 0,-23-5 2 0,25-1-39 15,-13-2-88-15,3 0-72 0,-1 1-113 0,-2-4-76 16,1 2-102-16,-3-3 49 0,3-1 14 0,-3 1-55 16,0-1-79-16,-2-1-134 0,1-4-342 0,-1 3-675 15</inkml:trace>
  <inkml:trace contextRef="#ctx0" brushRef="#br0" timeOffset="-149714.22">23367 9823 338 0,'0'0'282'0,"0"0"-16"0,0 0-86 16,0 0 47-16,0-16-88 0,0 16 65 0,0 0-31 15,0 0 5-15,0 0-32 0,0 0-43 0,0 0-5 16,-2-14-25-16,2 14-26 0,0 0-53 0,0 0-53 16,0 0-101-16,0 0-47 0,0 0-117 15,-13 3-207-15,13-3-96 0</inkml:trace>
  <inkml:trace contextRef="#ctx0" brushRef="#br0" timeOffset="-149170.5">23373 10161 40 0,'0'0'603'0,"-15"-4"-148"15,15 4-103-15,0 0-56 0,-14-4-36 0,14 4-26 16,0 0-6-16,0 0 23 0,0 0 7 0,0 0-6 16,0 0-4-16,0 0-24 0,0 0-28 15,10 15-30-15,1-11-31 0,1 1-16 0,0 1-22 16,5-1-9-16,0-1-27 0,-1 4-6 0,1-5-7 16,1 4-19-16,1-2-6 0,-1-2-39 15,1 1-60-15,0-1-31 0,-3 2-58 0,-1-3-46 16,-1-1-25-16,-14-1-103 0,23 3 52 0,-23-3-39 15,12-4 37-15,-12 4 18 0,0 0 31 0,0 0 29 16,0-15 25-16,0 15 37 0,-12-15 26 16,2 7 25-16,-3 1 33 0,1 0 32 0,-1 0 50 0,1-1 16 15,0 3 49-15,-1 0-15 0,5-1 75 16,8 6-7-16,-19-8-14 0,19 8-4 0,-12-6 6 16,12 6 8-16,0 0 6 0,0 0-2 0,0 0-18 15,12 8 8-15,-1-1-14 0,3 1 11 16,3 4-10-16,3 2 0 0,5 2 9 0,-2 1-10 15,2 1 7-15,-1-1-21 0,-1 3 14 0,-6-4-20 16,-1 1 32-16,-1-2-40 0,-7-2 52 16,-2 0-68-16,-2 0 45 0,-4-13-78 0,-2 25 42 15,-4-14-64-15,-4-1-23 0,-1-1-58 0,-1 0-58 16,0 1-82-16,1-5-142 0,1 1-24 0,0 1-147 16,10-7-371-16,-15 10-530 0</inkml:trace>
  <inkml:trace contextRef="#ctx0" brushRef="#br0" timeOffset="-147387.05">23999 10108 684 0,'-6'-11'553'0,"6"11"-140"0,-10-11-46 0,10 11-32 15,0 0-4-15,-15 8 30 0,15-8-32 16,-6 24 31-16,4-9-79 0,0 5-9 0,2 2-71 15,2 6-7-15,-2 2-64 0,4 4 0 0,-2 4-50 16,-2-4 10-16,0 1-50 0,0-3 22 16,-4 1-42-16,0-3-11 0,-4 1-12 0,-3-5-26 15,-3 2-30-15,-1-10-23 0,-1 0-25 0,-1-3 11 16,-1-3-29-16,3-2-2 0,1-5 0 0,1-1-13 16,13-4-9-16,-22-1-8 0,22 1 2 15,-9-12 25-15,9 12 8 0,4-17 28 0,3 8-10 16,5-3 9-16,0-1 15 0,5 0 11 0,2-2 9 15,1 0 10-15,3-2 12 0,2 1 8 0,0 0 8 16,-3-1 7-16,3 1 28 0,0 0-27 0,0-1 28 16,-5 5-28-16,5-4 37 0,-4 2-2 15,2 0 43-15,-3 0-14 0,1 0 46 0,0 0-26 16,-3 1 20-16,1-2 0 0,-3 2 10 0,1 0 3 16,-5-1 1-16,1 2-25 0,-1 1 23 0,-1-2-41 15,-3 4 48-15,0-2-38 0,0 4 56 16,1-2-58-16,-3 2 58 0,-6 7-67 0,10-12 41 15,-10 12-54-15,6-9 47 0,-6 9-42 0,0 0 56 16,0 0-12-16,0 0 22 0,0 0-11 0,0 0 12 16,-2 21-13-16,-2-10 17 0,-2 1 28 15,0 5 20-15,0-1-12 0,-1 4 27 0,-3 1-32 16,0 3 7-16,-1-2-33 0,-3 5 15 0,1 1-42 16,1-7-16-16,0 4-16 0,-1-5-41 15,1 2 17-15,2-2 6 0,1-5-8 0,1 0-20 16,0-3 5-16,2 1 17 0,-1-3-37 0,1 0-29 15,6-10-27-15,-6 13-31 0,6-13-20 0,0 0 15 16,0 0-29-16,0 0 44 0,0 0-28 16,10-9 44-16,-10 9-12 0,13-14 28 0,-13 14-11 0,12-14 20 15,-12 14-13-15,15-14 17 0,-15 14-12 16,14-12 16-16,-14 12-25 0,14-8 37 0,-14 8-11 16,13-8 10-16,-13 8-13 0,0 0 16 0,12-6-36 15,-12 6 43-15,0 0-17 0,0 0 19 16,0 0-11-16,11 3 15 0,-11-3-36 0,0 0 39 15,0 0-11-15,2 16 11 0,-2-16-14 0,0 0 15 16,-2 15-33-16,2-15 40 0,0 0-22 0,0 15 13 16,0-15-14-16,0 0 10 0,0 0-12 15,2 14 13-15,-2-14-26 0,0 0-15 0,0 0-34 16,12 3-1-16,-12-3-22 0,10-3 29 0,-10 3-13 16,13-6 36-16,-13 6-15 0,10-8 35 15,-10 8-23-15,10-5 44 0,-10 5-32 0,0 0 26 16,9-7-23-16,-9 7 27 0,0 0-19 0,0 0 20 15,10-4-16-15,-10 4 16 0,0 0-19 0,0 0 21 16,0 0-20-16,0 0 24 0,0 0-30 0,0 0 32 16,0 0-18-16,12-1 23 0,-12 1-20 15,0 0 18-15,0 0-31 0,0 0 34 0,17 0-18 16,-17 0 20-16,0 0-20 0,14-5 17 0,-14 5-30 16,13-9 34-16,-13 9-21 0,10-11 18 0,-10 11-20 15,11-11 19-15,-11 11-28 0,8-13 30 16,-8 13-20-16,8-13 20 0,-8 13-5 0,4-10-2 15,-4 10-19-15,0 0 18 0,6-10-3 0,-6 10-5 16,0 0-3-16,0 0-2 0,0 0 5 0,0 0-3 16,0 0 4-16,0 0 2 0,0 0-1 0,0 0-22 15,0 0 25-15,3 15-27 0,-3-15 32 16,0 0-21-16,0 0 22 0,0 16-16 0,0-16 22 16,0 0-33-16,0 0 30 0,10 7-18 0,-10-7 18 15,14-3-18-15,-14 3 18 0,19-9-3 16,-9 2-2-16,1-2-12 0,-1-1-3 0,0-1 17 15,3-3-3-15,-3 1 0 0,0-3 0 0,1-1-3 16,1-2-4-16,-2-3 5 0,-1 2-2 0,1-1 10 16,-2 3-6-16,-2 1 59 0,-1-1-7 0,1 3 18 15,-2 3-15-15,0 0 8 0,0 1-49 16,-4 11 28-16,6-18-20 0,-6 18 8 0,0 0 25 16,0 0 78-16,0 0 3 0,0 0 21 0,-4 19-38 15,-2-4 35-15,-2 7 21 0,0 1-38 0,-3 7 7 16,-1 1 8-16,-3 1 31 0,1 1-52 15,-3 6-13-15,1-1 10 0,-3 1-132 0,3-2-3 16,-3 5 0-16,3-7 0 0,-1-3 0 0,3-2 0 16,-3 0 0-16,2-3 0 0,3-5 0 0,0-1 0 15,-1-4 0-15,5-2 0 0,0 0 0 16,-1-3 0-16,3-5 0 0,6-7 0 0,-10 11 0 16,10-11 0-16,0 0 0 0,0-16-120 0,6 2-22 15,2-5 31-15,3-4-20 0,1-7 24 16,5 2-16-16,-1-1 41 0,1 2-17 0,-1-1 39 15,1 4-18-15,-1 2 27 0,1-1-15 0,-3 5 28 16,1 3-16-16,1 0 30 0,-3 6-17 0,1-1 23 16,-1 2-12-16,-1 3 22 0,-2 2-19 15,-10 3 31-15,23-2-19 0,-23 2 61 0,17 3-11 16,-17-3 44-16,10 12-31 0,-10-12 33 0,0 0-22 16,2 15 2-16,-2-15-43 0,-4 12 26 0,4-12-37 15,-6 13 34-15,6-13-41 0,-6 11 29 0,6-11-60 16,0 0-20-16,-5 11-55 0,5-11-24 15,0 0-64-15,0 0-5 0,0 0-1 0,0 0 26 16,17-11 15-16,-9 2 33 0,3-1 19 0,1-4 21 16,0-1 11-16,1-4 32 0,-1-4 12 0,5-4-10 15,-1-3 2-15,5-7-5 0,0-2-2 0,-1-2 4 16,3 1 11-16,-4 4-43 0,-3 7 60 16,-3 0-34-16,-1 9 51 0,-2 1-1 0,-1 3 8 15,-3 2 0-15,0 3 1 0,0-1 10 0,-2 1 9 16,-4 11 10-16,4-10 9 0,-4 10 30 15,0 0 11-15,-6 7 42 0,0 5 37 0,0 3 59 16,-5 9-23-16,1 6 47 0,-4 10-23 0,-3 4 15 16,3 2-11-16,-3 3-15 0,-1 3 5 0,1 1-59 15,-2-1-28-15,-7 19-24 0,3-13-38 16,2-12-74-16,-2 3 0 0,-10 14 0 0,4-14 0 16,0-7 0-16,3-4 0 0,-3-1 0 0,-2-3 0 15,2-4-30-15,0-2-126 0,6-9-33 0,2-4 40 16,3-2-16-16,1-5 0 0,5-2-57 0,-1-5-4 15,13-1 2-15,-18-1 47 0,18 1 11 16,-6-11 53-16,6 11-16 0,4-16 60 0,4 7-1 16,2 0 17-16,3-1 1 0,3-1 30 0,3 0-32 15,4-1 46-15,1 0-21 0,3-3 29 0,2 3-20 16,-2-2 22-16,0 0-48 0,-4 2 21 0,-1 1-54 16,1 0 12-16,-6 5-110 0,-1-3-9 15,-1 4-65-15,-3 0-28 0,-12 5-26 0,17-5-76 16,-17 5-26-16,0 0-28 0,0 0-111 0,-9 10-247 15,-3-3-395-15</inkml:trace>
  <inkml:trace contextRef="#ctx0" brushRef="#br0" timeOffset="-147170.91">23863 11095 1021 0,'-21'8'1045'0,"7"-4"-259"0,14-4-128 0,-9 11-124 16,20-4-64-16,5-2-51 0,22 2-1 0,13-2 10 15,11-2 61-15,35-6-116 0,9-2-62 16,3-2-62-16,3-1-68 0,2-4-29 0,-1 2-39 0,-1 1 14 16,-2-3-136-16,-5 1-126 0,-10 1-56 15,-8 1-96-15,-21 1-38 0,-16 5-84 0,-11-5-143 16,-10 5 37-16,-9 0 17 0,-3-1-75 16,-17 4-56-16,0 0 0 0,0 0-313 0,-21 4-598 15</inkml:trace>
  <inkml:trace contextRef="#ctx0" brushRef="#br0" timeOffset="-146490.89">20555 9156 105 0,'-12'-5'100'0,"2"-2"-170"0,4-1 23 0</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7T03:47:55.542"/>
    </inkml:context>
    <inkml:brush xml:id="br0">
      <inkml:brushProperty name="width" value="0.05292" units="cm"/>
      <inkml:brushProperty name="height" value="0.05292" units="cm"/>
      <inkml:brushProperty name="color" value="#FF0000"/>
    </inkml:brush>
  </inkml:definitions>
  <inkml:trace contextRef="#ctx0" brushRef="#br0">957 3161 586 0,'0'0'587'15,"-8"15"-107"-15,8-15-36 0,-6 10-59 16,6-10-37-16,0 0 54 0,0 0-29 0,-17-10 0 15,13-1-9-15,-2 0-41 0,0-5-36 0,-1-8-53 16,3-5-32-16,0-7-45 0,0-6-19 0,4-3-16 16,0-12-8-16,2 0-18 0,4-3-24 15,2 0-10-15,3 2-43 0,1-1 22 0,3 3-25 16,-1 3 7-16,3 4-24 0,-1 3 23 0,-1 5-22 16,-3 11 6-16,-4 4-19 0,1 4 9 15,-1 6-11-15,-2-2 7 0,0 6-22 0,0 3 26 16,-6 9-1-16,15-2 18 0,-5 10-10 0,-1 6 10 15,1 4-5-15,0 4 16 0,3 9-16 16,-1 2 12-16,3 10-8 0,-3 1 25 0,2 3-9 16,1 1 19-16,1 1-4 0,1 1-6 0,-1-1 1 15,1-2-21-15,0 0 0 0,1-3 7 16,-1-2 1-16,1-4-13 0,-3-8 1 0,-3 0-1 16,1-7 3-16,-1-2-9 0,-4-4 14 0,1-2-2 15,-3 0 8-15,2-2 5 0,-4-3 4 0,-4-10 6 16,4 15-16-16,-4-15 3 0,0 0-6 15,-14 4-11-15,-1-8-2 0,-1-4-3 0,-9-1-10 16,-6-5 4-16,-10-4-6 0,-3-1 0 0,-3 0 1 16,-1 0-1-16,-1 0 4 0,-3-1-4 15,-2 3-15-15,2 0 25 0,1 2 0 0,-1 1 52 16,5 3-3-16,1 2 57 0,9 1 1 0,4 2-3 16,6 2-8-16,2-1-19 0,6 0 35 15,1 3-30-15,1-1-74 0,5-1-22 0,0 1 6 16,12 3 50-16,0 0-6 0,0 0-47 0,10-4 14 15,11 0 6-15,14-3 6 0,14-1-20 0,13-3 18 16,27-7-9-16,4-1 14 0,4 0-19 0,3 0 13 16,-1 0 8-16,0-2-18 0,-4 3 14 15,-4-1 9-15,-6 2-23 0,-19 5 16 0,-10 1-13 16,-9 4 2-16,-7-1-12 0,-9 4 25 0,-2 1-18 16,-9 1 74-16,1 2-19 0,-9 1-61 15,-3 5 0-15,-9-6 0 0,-3 23 0 0,-9-6 0 16,-11 10 0-16,-10 6 0 0,-25 15 0 0,-8 2 0 15,-4 3 0-15,-4 1 0 0,-5 1 0 16,0-2 0-16,1 0 0 0,1-1 0 0,5 1 0 0,6-5 0 16,4-3 0-16,16-10 0 0,11-7 0 15,2-1 0-15,8-7 0 0,3 1 0 0,5-3 0 16,7-3-749-16,4-2-557 0,6-13 136 0,6 20-399 16,6-18-1288-16</inkml:trace>
  <inkml:trace contextRef="#ctx0" brushRef="#br0" timeOffset="29967.16">18960 5978 480 0,'0'0'624'0,"0"0"-102"15,0 0-91-15,-13-3-45 0,13 3-11 16,0 0 1-16,0 0 13 0,0 0-5 0,0 0-37 15,-14 0-34-15,14 0-35 0,0 0-44 0,0 0-44 16,0 0-32-16,0 0-17 0,0 0 50 0,0 0 27 16,25-3 0-16,-13 1 27 0,5 1-7 0,1-1 19 15,1-2-44-15,-1 1 10 0,1 2-50 16,2-4-3-16,-1 2-45 0,3 0-4 16,-2-1-44-16,-1 0 8 0,1 1-76 0,0-1-9 15,-1 2 0-15,-1-1 0 0,-3-1 0 0,1 2 0 16,0 0 0-16,-5 0 0 0,-12 2 0 0,23-4-79 15,-23 4-142-15,18-4-54 0,-18 4-60 0,15-1-63 16,-15 1-78-16,0 0-77 0,14-1 97 16,-14 1 21-16,0 0-14 0,0 0-11 0,0 0-48 15,0 0 12-15,0 0-48 0,-14 10-245 0,14-10-388 16</inkml:trace>
  <inkml:trace contextRef="#ctx0" brushRef="#br0" timeOffset="30388.58">19013 6050 486 0,'0'0'441'0,"-14"4"-71"16,14-4-30-16,-12 3 2 0,12-3-37 0,0 0-13 15,-13 2-5-15,13-2-29 0,0 0-11 16,0 0-36-16,-12 4-22 0,12-4-25 0,0 0-24 16,0 0-21-16,-13 6-14 0,13-6-2 0,-8 7 29 15,2 1 9-15,-2 2-8 0,1 1-18 0,-3 2-15 16,2 1-22-16,-1 0-9 0,-1-1-14 0,2 2-10 15,0-1-11-15,-1-2-6 0,3-1-7 16,0 1-1-16,0 0-12 0,6-12 0 0,-9 18-5 16,9-18-3-16,0 17 8 0,0-17-8 15,9 15 4-15,-3-6-1 0,4-3 2 0,3-1 3 16,-1 2-8-16,5-2 5 0,-1 0 0 0,1 1 1 16,-1-2 3-16,1 0 11 0,-1 0 11 15,-1 1 22-15,-3-1 9 0,1-1 78 0,-3 2 48 16,-10-5 48-16,16 5 37 0,-16-5 24 0,9 8-7 15,-9-8 37-15,0 0-48 0,-6 19-14 0,-3-12-60 16,-3 1-122-16,-3 2-83 0,-1-2 0 0,-1-1 0 16,-1 2 0-16,-1-3 0 0,3 1 0 15,-3-3 0-15,2 0 0 0,3-3 0 0,-3 2-282 16,3-6-315-16,-1-1-161 0,3 0-48 0,2-7 162 16,1 3-21-16,3-6-19 0,4-1-507 15,6-4-833-15</inkml:trace>
  <inkml:trace contextRef="#ctx0" brushRef="#br0" timeOffset="30756.47">19342 5797 102 0,'21'-31'617'0,"-5"4"-168"0,-5 3-73 0,-5 4-55 16,-6 2-58-16,-4 1-41 0,-5 0-15 0,-7 2-2 16,-13 0 6-16,-12 2 8 0,-11 6 1 15,-8 4 14-15,-6 7 16 0,-33 11 3 0,-3 7-18 16,-3 9-15-16,-54 33-18 0,14 9-10 15,42-11-20-15,22-3-19 0,5 6-19 0,5 7-13 16,9 4-15-16,8 1 17 0,11 3-22 0,12 4-8 16,17-2-13-16,12-12-17 0,18 10-2 0,17-5-12 15,19-4-5-15,18-13-4 0,15-5-5 16,16-11-8-16,71 1 5 0,-32-24-6 0,-14-17-7 16,5-11-7-16,71-24 1 0,-16-10 1 0,-18-13-4 15,-53 3 8-15,-26 2-1 0,-8-9-1 0,-13-9 35 16,-10-10-37-16,-12-4 36 0,-15-5-34 15,-13 0 2-15,-14 12 18 0,-10 13 3 0,-15-20-6 16,-16 8 21-16,-8 9-38 0,-13 8 19 0,-10 10-31 16,-11 9 22-16,-8 10-63 0,-8 9-76 15,-4 10-151-15,0 10-92 0,-3 7-150 0,3 11 108 16,6 8-27-16,4 10-16 0,7 8-49 0,5 4-85 16,9 8-483-16,6 3-708 0</inkml:trace>
  <inkml:trace contextRef="#ctx0" brushRef="#br0" timeOffset="34737.62">17562 7456 413 0,'-22'-3'532'0,"1"0"-118"15,2 1-101-15,3-1-55 0,-1 1-64 16,5 0-39-16,12 2-39 0,-19-6-11 0,19 6-27 16,0 0 15-16,17-11-3 0,10 5 31 0,18-4 2 15,36-8 10-15,16 1 6 0,14-1-17 0,78-11-4 16,1 5-25-16,2-1-2 0,6 1-22 16,-1 3-7-16,-1 1-13 0,-43 3 0 0,44-6-10 15,-42 7 7-15,-29 2-9 0,68-9 2 0,-53 7 4 16,-28 2-5-16,1-1 5 0,-5 2-9 15,-5-1-1-15,-5 2-7 0,-12 1-4 0,-21 3-2 16,-12 1-3-16,-15 3-3 0,-4 0-5 0,-6 1-3 16,-6-1 1-16,-5 1-8 0,-1 1-9 0,-3-1-56 15,-14 3-71-15,11-2-77 0,-11 2-62 16,0 0-30-16,-25 2-100 0,4-1-47 0,-4 2-344 16,-6 1-400-16</inkml:trace>
  <inkml:trace contextRef="#ctx0" brushRef="#br0" timeOffset="74288.5">20402 5722 161 0,'-8'-7'624'16,"0"1"-124"-16,0 0-88 0,-1 2-42 0,-1-3-48 16,10 7-27-16,-16-8-21 0,16 8 3 15,-17-8 12-15,17 8 13 0,-14-7 0 0,14 7-1 16,0 0-37-16,-11-8-21 0,11 8-58 0,0 0-24 15,4-14-44-15,3 7-4 0,7-3-36 0,7-3 13 16,6-4-1-16,10-4 11 0,6-2-20 16,5 1-12-16,20-13-15 0,2 6-14 0,-2-3-3 15,-1 4-12-15,-12 3-3 0,-7 5-6 0,-3 0-41 16,-1 3-28-16,-11 3-92 0,-2 0-95 0,-10 6-27 16,-3 0-21-16,-3 2-31 0,-15 6-33 15,10-5-33-15,-10 5 25 0,-10 4-15 0,-5 0-39 16,-8 7 21-16,-8 1-415 0,-10 2-417 15</inkml:trace>
  <inkml:trace contextRef="#ctx0" brushRef="#br0" timeOffset="74521.3">20516 5416 538 0,'0'0'417'0,"0"0"-63"0,4-14-77 15,-4 14-23-15,0 0-44 0,4-12 5 0,-4 12-22 16,0 0 9-16,0 0-7 0,0 0-17 15,0 0-21-15,0 0-27 0,0 0-8 0,0 0 15 16,-6 10 11-16,-2 3 10 0,2 2-11 16,-3 0-13-16,1 1-15 0,0 1-14 0,2-1-11 15,0-1-16-15,1 1-3 0,3-1-15 0,2 0-4 16,0-1-16-16,4-2 1 0,1 3-19 0,5-4-10 16,0 0-94-16,5-2-97 0,1-2-95 0,3-4-126 15,4 1-187-15,-1-4-464 0,7-4-704 16</inkml:trace>
  <inkml:trace contextRef="#ctx0" brushRef="#br0" timeOffset="78999.05">5802 6289 242 0,'-6'-14'264'0,"0"4"-60"16,0-2-25-16,-2 2-13 0,1 0-48 16,-1-1 44-16,2 0-19 0,-2 0 5 0,1 0 22 15,1 2-19-15,2-2 8 0,0 1-40 0,0-1 0 16,4 11-32-16,4-21-3 0,2 8-18 0,7-2 12 16,11-2-15-16,14-5 9 0,3 0-25 15,27-11 11-15,9 2-12 0,7-3 11 0,9 4-21 16,11-1-4-16,7 0-8 0,65-13-23 0,-48 15 16 15,-16 5-14-15,4 1 12 0,3 2-13 16,3 4 13-16,-6 0-16 0,-2 4 10 0,-7 3-12 16,-12 3 12-16,-18 5-21 0,-15 2-21 0,-8 2-29 15,-9 2 11-15,-10 4-15 0,-10 1 17 16,-4 2-5-16,-11 2 13 0,-8 2 3 0,-6 0 4 16,-12 4 6-16,-18 7 5 0,-9 0 3 0,-33 9 3 15,-11 1 7-15,-6-2 5 0,-11 1-15 0,-69 17 6 16,5-4-1-16,38-9 12 0,18-8-21 0,-55 17 28 15,41-14-7-15,25-5 13 0,1-1 1 16,9-6 24-16,9 1 0 0,22-8 32 0,12-3 0 16,15-5 8-16,4 1-19 0,11-3 5 15,7-1-7-15,11-4 20 0,0 0-21 0,25 0 10 16,6-3-18-16,19-4 2 0,10 0-20 0,37-6 9 16,10 1-20-16,7 0 12 0,4-1-17 0,6-1 8 15,-2 1-12-15,4-2 12 0,2 1-19 16,-4-1 16-16,-4 3-14 0,-12-2 11 0,-5 5-14 15,-12-2 9-15,-25 5-13 0,-12 1-32 0,-17 1 14 16,-10 3-13-16,-9 1 22 0,-18 0 4 0,13 7-15 16,-26 0 21-16,-16 6-11 0,-20 6 13 15,-34 9-11-15,-14 2 12 0,-8 0-11 0,-73 19 12 16,4 0-13-16,1-4 13 0,40-7 1 0,26-8 5 16,-1 0 3-16,3-4 12 0,8 1 14 15,10-4 11-15,25-6 13 0,16-4 8 0,11-4-6 16,10-3-11-16,13-1-15 0,12-5-3 0,0 0-4 15,21-1-3-15,6-6-10 0,22-2 4 16,36-6-7-16,10-3 3 0,13 2-17 0,7-4 9 16,3 1 5-16,74-13 1 0,-49 8-18 0,-21 6 15 15,-4 0-58-15,0 1-42 0,-3 0-77 0,-3 4-56 16,-13-1-65-16,-6 3-112 0,-20 6-429 16,-20 1-444-16</inkml:trace>
  <inkml:trace contextRef="#ctx0" brushRef="#br0" timeOffset="86696.79">20173 6349 408 0,'0'0'406'0,"0"0"-59"0,0 0-47 16,-4 10-5-16,4-10 9 0,0 0-7 0,-8 11 15 16,8-11 5-16,0 0 36 0,-11 9 28 15,11-9-10-15,0 0-22 0,0 0 18 0,-8 8-30 16,8-8 6-16,0 0 49 0,0 0 54 0,0 0-33 15,17-13-50-15,-3 1-46 0,7-3-49 0,10-8-45 16,4-3-39-16,4-2-86 0,19-12-98 0,4 1 0 16,0-2 0-16,2 3 0 0,0-2 0 15,0 3 0-15,-4 1 0 0,-10 6 0 0,-11 8 0 16,-2 0 0-16,-10 6 0 0,-4 2 0 0,-4 3 0 16,-3 2 0-16,-4-1 0 0,-3 5-212 15,-9 5-241-15,0 0-35 0,0 0-30 0,-15 15-19 16,-10 4 82-16,-10 9 108 0,-25 15 15 0,-2 4 26 15,-6 4 42-15,0 2 51 0,-2-3 40 16,-1-1 32-16,7 1 28 0,2-3 14 0,6-6 49 16,15-9 11-16,12-7 31 0,4-6 38 0,9-1 80 15,3-6 128-15,5-3 110 0,8-9 33 16,0 0 24-16,8 11 8 0,9-19 20 0,6 0 48 16,14-12-25-16,8-4-72 0,24-14-64 0,3-3-64 15,7 1-51-15,1-4-35 0,1-1-52 0,1 2-118 16,5-4 0-16,-2 4 0 0,2-2 0 15,-2 2-115-15,-3 4-253 0,-3 2-119 0,-5 3-180 16,-18 10-138-16,-10 5 132 0,-9 1-102 0,-6 3-590 16,-9 7-1031-16</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7T03:49:58.560"/>
    </inkml:context>
    <inkml:brush xml:id="br0">
      <inkml:brushProperty name="width" value="0.05292" units="cm"/>
      <inkml:brushProperty name="height" value="0.05292" units="cm"/>
      <inkml:brushProperty name="color" value="#FF0000"/>
    </inkml:brush>
  </inkml:definitions>
  <inkml:trace contextRef="#ctx0" brushRef="#br0">15123 7906 65 0,'-4'22'213'0,"0"-3"-92"15,0 0-98-15,0 3-158 0,-1-3 37 16</inkml:trace>
  <inkml:trace contextRef="#ctx0" brushRef="#br0" timeOffset="21217.36">6844 7570 471 0,'0'0'384'16,"0"0"-43"-16,-10-10-37 0,10 10-15 0,-15-9-44 15,3 5-6-15,2 2-26 0,-5-1-3 16,1 1-13-16,-7 2-17 0,0 0-12 0,1 2-25 16,-3 1 6-16,0 2-23 0,-4 0 2 15,5 3-31-15,-5 0-12 0,4 5-19 0,-4 2-6 16,0 2-16-16,5 5 1 0,-1 1-17 0,-2 7 3 15,6-3-5-15,1 2-3 0,3 1-7 0,3-2-1 16,4-2-14-16,1 0 9 0,5-3-10 16,4-1 5-16,1-3-4 0,9 3-41 0,-4-4-74 15,11-2-82-15,-3-2-77 0,3-5-74 16,4 1-81-16,-5-5-48 0,3-1-301 0,0-4-372 0</inkml:trace>
  <inkml:trace contextRef="#ctx0" brushRef="#br0" timeOffset="22053.03">6768 7878 76 0,'0'0'369'0,"6"-16"-104"0,-6 16-4 0,6-15-48 15,-6 15-10-15,0 0-37 0,2-17-4 16,-2 17-16-16,0 0 2 0,0-15-23 0,0 15 3 0,0 0-30 16,0 0 4-16,-8-10-27 0,8 10 9 15,0 0-2-15,-10-3-18 0,10 3 8 0,-17 6-6 16,7-2-11-16,-1 4-10 0,1 1-3 15,-2 1-7-15,-1 1-3 0,1 0-11 0,2 2-2 16,-3 2-6-16,3-2 0 0,2 2-4 0,-5-1 0 16,5-1-2-16,2 2-4 0,2-4 0 15,-3 2-4-15,5-1 0 0,2-12-11 0,0 18-11 16,0-18-19-16,2 12-9 0,-2-12-11 0,11 8-7 16,-11-8-4-16,12 1 5 0,-12-1 1 0,17-4 12 15,-17 4 9-15,20-7 4 0,-20 7 14 0,15-12-5 16,-7 5 20-16,-4-1-5 0,2 0 8 15,1 0-5-15,-1-2 10 0,-6 10 1 0,8-17 2 16,-8 17 0-16,6-17 10 0,-6 17 2 0,6-12 25 16,-6 12-9-16,0 0 8 0,5-11-16 15,-5 11 3-15,0 0-20 0,0 0 5 0,0 0-15 16,0 0 22-16,0 0-12 0,0 0 8 0,0 0-7 16,14 0-18-16,-14 0 16 0,10 4 16 15,-10-4-18-15,13 4 14 0,-13-4-16 0,18 2 18 16,-18-2-18-16,23-4 20 0,-11-1-18 0,-1 0 19 15,1-2-24-15,-1-2 18 0,1 0-10 0,-4-1 19 16,1-2-16-16,1 0 24 0,-4-3-15 16,0 0 20-16,5-1-6 0,-7-3 2 0,2 1 3 15,0-1 2-15,0 1 1 0,3 1 13 0,-3-1-18 16,0 1 14-16,0 2-19 0,2 3 8 16,-5-1-15-16,1 2 9 0,-4 11-24 0,6-18 18 15,-6 18-19-15,6-10 16 0,-6 10-3 0,0 0 25 16,0 0-3-16,0 0 7 0,8 10 2 15,-8-10 0-15,0 17-11 0,0-17 1 0,-4 25-9 16,0-12-5-16,4 1-1 0,-4 1-6 0,0 0 2 16,2-2-3-16,-2 2-5 0,2-3-2 0,-1 2-1 15,3-14 0-15,-4 20 6 0,4-20-3 0,-4 15 2 16,4-15 1-16,0 0 6 0,0 15 3 16,0-15-4-16,0 0-2 0,0 0-6 0,0 0-4 15,0 0 1-15,11 5-1 0,-11-5-4 0,10-5 2 16,-10 5-1-16,14-5-2 0,-14 5 1 15,19-5 1-15,-19 5 7 0,19-3-2 0,-19 3 3 16,16-2 4-16,-16 2 7 0,12 3 9 16,-12-3 16-16,13 5 30 0,-13-5 28 0,8 9 38 15,-8-9 13-15,4 12 5 0,-4-12-16 0,0 15-12 16,0-15-20-16,-8 18-13 0,2-9-23 0,2-1-6 16,-7 0-19-16,5-1-1 0,-4 1-14 0,-1-3-3 15,3 0-11-15,8-5 6 0,-20 8-15 16,20-8 0-16,-21 4-44 0,21-4-82 0,-21-1-94 15,21 1-67-15,-18-3-65 0,18 3-64 0,-17-5-93 16,17 5-98-16,-10-10-344 0,10 10-592 16</inkml:trace>
  <inkml:trace contextRef="#ctx0" brushRef="#br0" timeOffset="22866.93">7357 7792 372 0,'0'0'589'0,"0"0"-126"0,0 0-90 0,0 0-55 16,0 0-51-16,0 0-24 0,0 0-21 0,0 0-22 16,0 0-9-16,10-7-21 0,-10 7-24 15,17-7-40-15,-9 4-9 0,2-2-29 0,3 1-4 16,-1 1-15-16,3 1-15 0,-3 0-5 0,3-2-46 16,-5 4-97-16,-10 0-106 0,27 0-114 15,-27 0-110-15,25 4-454 0,-11-2-536 0</inkml:trace>
  <inkml:trace contextRef="#ctx0" brushRef="#br0" timeOffset="25160.97">7107 8370 650 0,'-106'15'749'0,"3"0"-126"16,6 0-143-16,10 0-66 0,19-5-76 16,18-2-55-16,11-2-45 0,8-2-39 0,8 1-35 15,7-3 6-15,16-2 63 0,0 0 26 0,29-9-22 16,28-6 10-16,47-9-46 0,90-23-22 0,25-3 45 16,17 3-32-16,14 0-3 0,10 2-59 15,3 4 2-15,-3 5-59 0,-1 3-8 0,-11 4 13 16,-19 5-62-16,-22 4-172 0,-58 7-262 0,-33 5-153 15,-13 1 60-15,-12 1-69 0,-25 1-90 16,-16 4-555-16,-19-1-867 0</inkml:trace>
  <inkml:trace contextRef="#ctx0" brushRef="#br0" timeOffset="27318.83">8250 7599 27 0,'0'0'384'0,"-4"-14"-76"15,4 14-42-15,-4-10-49 0,4 10-15 0,-11-11-23 16,11 11-14-16,-12-6-18 0,12 6-16 16,-21-1-26-16,21 1-20 0,-23 7-9 0,9-2-11 15,2 3-21-15,-3 1 21 0,1 5-6 16,-5 1-3-16,3 3-22 0,-1 2 9 0,3 2-22 16,-1-2 10-16,-2 2-20 0,7-1 8 0,2 1-17 15,0-5 16-15,1-1-19 0,3-1 17 16,4 0-11-16,4-3 11 0,1-1-16 0,5-4 13 0,2-4-11 15,3-3 12-15,-1-6-11 0,7-2 9 16,6-4-19-16,0-6 17 0,0-4-16 0,4-5 17 16,-3 0-4-16,-1-6 1 0,0-1 11 0,0-2-14 15,0-3 2-15,-6-3-2 0,-1 0-6 16,1 0 28-16,-2 1 0 0,-5 0 29 0,-2 9 4 16,-3 4 33-16,-1 5-9 0,-2 1 16 0,-2 6-29 15,-4-2 1-15,4 5-33 0,-4 13-7 16,0-22-11-16,0 22 10 0,0 0-24 0,-8-10 16 15,8 10-21-15,-14 14 12 0,5-2-2 0,-3 3-3 16,6 3 0-16,-7 2 1 0,5 3-1 0,2 2 0 16,2 0-2-16,0-1-1 0,0-2-3 0,4-2 1 15,0 2-3-15,0-2-2 0,0-2 4 16,4 1-6-16,0-3 1 0,0-1-2 0,0-3-3 16,-2 1 3-16,2-2-3 0,5-2 3 15,-9-9-1-15,12 11-2 0,-12-11 4 0,10 2-2 16,-10-2 3-16,15-4 4 0,-15 4-1 0,16-9-2 15,-16 9 3-15,13-13 0 0,-7 5-6 16,2 1 4-16,0-3-5 0,-3 3 4 0,5-1-7 0,-10 8 3 16,12-12-2-16,-12 12 4 0,15-8-4 15,-15 8 2-15,12-5-6 0,-12 5 6 0,0 0-6 16,19 3 7-16,-19-3-5 0,6 6 5 0,-6-6-1 16,8 9 4-16,-8-9-6 0,4 10-11 15,-4-10 18-15,0 0 0 0,5 17-3 0,-5-17 0 16,0 0 3-16,0 16-2 0,0-16 2 0,0 0-2 15,8 13 3-15,-8-13-2 0,0 0-1 16,6 10 5-16,-6-10-2 0,0 0-1 0,17 1 3 16,-17-1 2-16,18-5 1 0,-18 5-3 0,17-11 2 15,-7 5-2-15,-2-4 3 0,3-1-1 16,1 1 2-16,-6-2-3 0,3-2-1 0,-1 3 6 16,0-1 7-16,-4 2 16 0,2 1 14 0,-6 9-1 15,9-16-9-15,-9 16-8 0,8-12-10 16,-8 12-3-16,0 0-10 0,0 0 4 0,0 0-8 0,0 0 4 15,0 0-5-15,0 0 3 0,4 14 3 16,-4-14-3-16,-2 18-45 0,2-18-62 0,0 19-52 16,0-19-74-16,0 15-84 0,0-15-71 15,0 0-44-15,0 13-277 0,0-13-278 0</inkml:trace>
  <inkml:trace contextRef="#ctx0" brushRef="#br0" timeOffset="27429.78">8876 7217 349 0,'2'-10'250'0,"-2"10"-44"16,2-17-95-16,-2 17-52 0,0 0-95 0,0 0-101 16,0 0-115-16,0 0 242 0</inkml:trace>
  <inkml:trace contextRef="#ctx0" brushRef="#br0" timeOffset="27913.92">8903 7265 146 0,'0'0'373'15,"0"0"-102"-15,0 15-18 0,0-15-40 0,0 0-22 0,-2 15-8 16,2-15-29-16,-4 16-33 0,4-16 2 16,-4 21-18-16,4-21-20 0,-4 22-3 0,4-10-17 15,-5 1-5-15,5-2-16 0,-4 3 3 0,4-14-26 16,-2 23 14-16,2-23-12 0,-2 20-3 16,2-20-3-16,2 16 1 0,-2-16-9 0,2 12 5 15,-2-12-9-15,0 0 16 0,13 10-17 0,-13-10 13 16,0 0-12-16,22-3 10 0,-22 3-7 15,15-7 7-15,-15 7-21 0,16-10 20 0,-16 10-12 16,15-8 14-16,-15 8-8 0,12-11 26 0,-12 11 6 16,9-6 23-16,-9 6-19 0,0 0 9 15,10-9-26-15,-10 9 7 0,0 0-18 0,0 0 7 16,0 0-22-16,8-7 11 0,-8 7-14 0,0 0 9 16,0 0-13-16,0 0 15 0,0 0-17 0,19 2 18 15,-19-2-14-15,0 0 14 0,18 2-14 0,-18-2 14 16,19-1-18-16,-19 1 15 0,25-4-15 15,-15 1 19-15,3-1-15 0,-3 0 2 0,-2-3-1 16,0 2 1-16,-8 5 4 0,11-12-2 16,-11 12 3-16,8-13 2 0,-8 13-2 0,0 0 6 15,4-12 1-15,-4 12-3 0,0 0-4 0,0 0-1 16,0 0-2-16,-4-15 0 0,4 15-6 16,0 0-1-16,0 0 4 0,0 0 2 0,0 0-4 15,0 0 2-15,0 0 0 0,0 0-5 0,19 6-3 16,-19-6-15-16,8 5-35 0,-8-5-48 0,10 8-62 15,-10-8-70-15,13 8-22 0,-13-8-98 0,12 11-247 16,-12-11-166-16</inkml:trace>
  <inkml:trace contextRef="#ctx0" brushRef="#br0" timeOffset="28049.03">9467 7506 953 0,'0'0'733'0,"0"0"-133"0,0 0-111 0,15-3-73 0,-15 3-81 15,0 0-64-15,0 0-59 0,0 0-59 16,0 0-106-16,12-3-205 0,-12 3-287 0,0 0-694 16,0 0-788-16</inkml:trace>
  <inkml:trace contextRef="#ctx0" brushRef="#br0" timeOffset="34075.51">10218 7743 91 0,'0'0'470'0,"-13"-7"-124"15,13 7-51-15,0 0-50 0,-10-6-16 16,10 6-17-16,0 0-11 0,0 0-33 0,-8-7-13 16,8 7-23-16,0 0-18 0,0 0-19 0,0 0-21 15,0 0-11-15,0 0 10 0,0 0 28 0,0 0 13 16,23-2-1-16,-11 2-13 0,7 0-11 0,3 2-13 16,1 0-8-16,0-2-9 0,-1 3-17 15,5-1 2-15,4 0-13 0,-4-1-1 0,-4 1-5 16,0 0-8-16,-3 0-1 0,3-1-4 0,0 3 0 15,-5-2-6-15,1-1-30 0,-2 0-57 16,-3 2-52-16,-2-2-50 0,3 0-41 0,-15-1-46 16,27 2-10-16,-27-2-38 0,18 0 25 0,-18 0-378 15,17-3-230-15</inkml:trace>
  <inkml:trace contextRef="#ctx0" brushRef="#br0" timeOffset="34358.25">10712 7639 509 0,'0'0'446'15,"-4"-15"-40"-15,4 15-65 0,-9-9-23 0,9 9-63 16,0 0-18-16,-4-11-40 0,4 11-15 0,0 0-37 16,0 0-18-16,0 0-26 0,0 0-15 15,4-14-10-15,-4 14-13 0,0 0-13 0,23 3-9 16,-15 1-8-16,7 0 2 0,-3 4-9 0,1-1 2 16,-3 1-3-16,2 2 0 0,-1 0 7 0,-3 0-1 15,-4 0 11-15,4 2 11 0,-5 0 7 16,-3-12 3-16,0 26 0 0,-3-12-5 0,-5-2-11 15,0 3-8-15,-2 0-14 0,-7 0 5 0,3 0-17 16,-3 0 6-16,3-1-13 0,-1-3 5 0,3-1-4 16,-3-1-2-16,3 0-30 0,4-3-13 15,-3 0-32-15,3 1-19 0,8-7-20 0,-12 8-38 16,12-8-57-16,0 0-21 0,0 0-46 0,0 0-47 16,0 0-25-16,0 0-449 0,0-12-393 15</inkml:trace>
  <inkml:trace contextRef="#ctx0" brushRef="#br0" timeOffset="35127.55">11592 7760 87 0,'0'0'501'0,"0"0"-134"16,-14-1-47-16,14 1-47 0,0 0-31 0,-17-4-5 15,17 4-26-15,-10-2-6 0,10 2-6 0,-12-2-12 16,12 2-20-16,0 0-8 0,-13-5-13 0,13 5-14 16,0 0-8-16,0 0-9 0,-14-7-12 0,14 7-13 15,0 0-22-15,0 0-8 0,-4-11 1 16,4 11-15-16,0 0 2 0,0-15-6 0,0 15 14 15,8-14-8-15,-8 14 9 0,10-12-3 0,-10 12 2 16,13-14-3-16,-3 9-4 0,-10 5-2 16,17-10-1-16,-17 10-13 0,18-6-2 0,-18 6-10 15,21-1 0-15,-21 1-1 0,14 5-5 0,-14-5 3 16,11 12-1-16,-11-12-5 0,8 16 5 16,-8-16-4-16,0 25 6 0,-4-11-5 0,0 2 1 15,-1 0 2-15,-5 2-1 0,0 1-2 0,-7 0 0 16,5 0 0-16,-7-1 2 0,1 3-4 15,-5-3 0-15,6-1 0 0,-5 0-3 0,-1-2 2 16,4-2 1-16,1 0-1 0,-3-2 17 0,7-3 17 16,1 0 26-16,-1-1 9 0,5-3 26 0,-1 3-15 15,-2-3 20-15,12-4-10 0,-15 8 39 0,15-8-56 16,0 0 16-16,-12 4-56 0,12-4 20 16,0 0-44-16,0 0 24 0,0 0-44 0,0 0 28 15,16 0-31-15,-16 0 31 0,23-1-34 16,-23 1 29-16,23-3-30 0,-9 2 32 0,5 1-28 15,-7-3 34-15,7 2-30 0,-7 0 38 0,7-1-34 16,-5 1 28-16,-1-1-34 0,3 2 27 0,-16 0-35 16,25-1 34-16,-25 1-35 0,17-1 28 0,-17 1-36 15,18-2 33-15,-18 2-66 0,0 0-67 16,17 0-107-16,-17 0-95 0,0 0 9 0,0 0-10 16,14 0-33-16,-14 0-24 0,0 0-31 0,0 0-65 15,0 0 3-15,19 0-74 0,-19 0-237 16,8-4-380-16</inkml:trace>
  <inkml:trace contextRef="#ctx0" brushRef="#br0" timeOffset="35396.86">11890 7811 430 0,'0'0'549'0,"8"-11"-83"16,-8 11-42-16,0 0-29 0,9-10-36 0,-9 10-21 15,0 0 0-15,0 0-23 0,4-12-21 16,-4 12-53-16,0 0-41 0,0 0-41 0,0 0-29 15,0 0-32-15,0 0-22 0,4-12-20 16,-4 12-6-16,0 0-9 0,0 0-10 0,-4 14-3 16,4-14 5-16,-9 20-5 0,9-6 3 0,-8-1-6 15,4 2 8-15,2 0-4 0,-6 2-1 16,4-2-5-16,-1 0-2 0,1 0-9 0,-2 1 5 16,-2-1-6-16,4-1 3 0,0 0-8 0,-3 1 5 0,1-2-36 15,0-1-85-15,2-2-78 0,0 0-59 16,4-10-40-16,-6 18-62 0,6-18-77 0,0 0-124 15,-7 11-438-15,7-11-642 0</inkml:trace>
  <inkml:trace contextRef="#ctx0" brushRef="#br0" timeOffset="35896.98">12194 7673 263 0,'4'-14'463'0,"-2"1"-61"0,0 0-44 0,-2-1-39 16,2-1 6-16,-4 1-42 0,0-3-18 0,0 1-32 15,0 0-21-15,-4 0-25 0,-2 0-17 16,1-1-9-16,-5 2-24 0,0-2 1 0,-3 0-17 16,-4 2 3-16,-1 0-15 0,-7 0-10 15,-4 3-11-15,-6 1-7 0,2 4-7 0,-7 2-10 16,1 1-8-16,-5 5 1 0,-5 3-4 0,-3 3-6 15,2 4-1-15,-1 5-5 0,-18 13 8 0,3 5-2 16,6 7 5-16,6 7-2 0,2 6 9 16,3 10-11-16,9 0-2 0,5 1 1 0,2 3-17 15,17-10 17-15,5-5-7 0,3 0 6 0,8 1 2 16,4-3 11-16,4 0-14 0,11-3 39 0,1-6-19 16,9-1 46-16,8-3-21 0,21 2 39 15,-2-13-37-15,-1-11 29 0,9-5-30 0,7-9 39 16,24-7-22-16,-2-7 9 0,4-6 8 0,-11-7 18 15,1-5-12-15,-12-4 13 0,-3-4-37 16,-10-2 4-16,-11-5-11 0,-9 2-19 0,-13 0-19 16,-9-2-5-16,1-4-8 0,-9 0-11 0,-4-1-1 15,-6 8-24-15,-6-8 11 0,-4 3-25 16,-3 2-4-16,-5 3 22 0,-1 3-40 0,-4 4 39 16,1 3-33-16,-5 3 24 0,4 6-39 0,-4 4-80 15,-4 1-171-15,4 5-141 0,-4 2-198 0,4 5-147 16,-4 3 134-16,5 3-77 0,-1 3-700 0,-4 6-1090 15</inkml:trace>
  <inkml:trace contextRef="#ctx0" brushRef="#br0" timeOffset="44060.7">12671 7853 397 0,'0'0'542'16,"0"0"-108"-16,0 0-87 0,0 0-47 15,0 0-58-15,0 0-44 0,0 0-43 0,0 0-30 16,0 0-22-16,0 0-19 0,21-6-11 0,-6 3-13 15,-1-1-13-15,3 1-8 0,1 0 7 16,1-2-22-16,4 2-17 0,-1-1-92 0,3-1-88 16,0 0-91-16,0 0-80 0,0-2-400 0,-5 0-329 15</inkml:trace>
  <inkml:trace contextRef="#ctx0" brushRef="#br0" timeOffset="44279.7">12998 7673 490 0,'0'0'438'0,"0"0"-99"15,0 0-79-15,-12-4-50 0,12 4-48 16,0 0-32-16,0 0-26 0,0 0 10 0,0 0 13 16,0 0-12-16,0 0 0 0,4 15-20 15,-4-15 13-15,12 15-12 0,-6-6 9 0,-1 1-14 16,-1 0 3-16,4 0-17 0,-4 0 3 0,-2 2-11 16,0 1-10-16,-2-1-4 0,-2 3-11 0,-2-1-6 15,-2 3-7-15,-7-1-9 0,3 4-1 16,-2-1-53-16,-5 0-77 0,-1 4-126 0,-1-2-164 15,-4 0-511-15,11-3-554 0</inkml:trace>
  <inkml:trace contextRef="#ctx0" brushRef="#br0" timeOffset="45046.22">13633 7805 353 0,'0'0'378'0,"0"0"-34"16,8-8-46-16,-8 8-25 0,0 0-31 0,0 0-13 16,0-15-29-16,0 15 4 0,0 0-38 15,4-19-10-15,-4 19-38 0,2-17-8 0,-2 17-31 16,6-21-7-16,-2 10-21 0,3-1-4 16,1 1-19-16,0 0 5 0,-2 0-16 0,7 3 3 15,-1 0-12-15,-1 0 6 0,1 2-14 0,0 1 8 16,1 2-9-16,-13 3 13 0,22 0 3 0,-22 0 25 15,21 8 12-15,-13 1 22 0,-3 2 16 16,-3 1-14-16,-2 3 8 0,-2 1-14 0,-5 0 9 16,1 4-11-16,-6 2 11 0,3-1-14 0,-5 2 11 15,4-4-17-15,-3 3-8 0,1-4-11 0,2-1-1 16,1-4-11-16,-1 0-3 0,4-2-4 16,0 0-2-16,-1-3-7 0,7-8 3 0,-10 17-9 15,10-17 7-15,0 0-3 0,2 13 1 0,-2-13-10 16,15 0-68-16,-15 0-65 0,22-2-67 15,-7 0-73-15,-3-2-84 0,7-3-49 0,-3 2-37 16,3-3-436-16,-3 1-508 0</inkml:trace>
  <inkml:trace contextRef="#ctx0" brushRef="#br0" timeOffset="45297.23">14042 7778 311 0,'0'0'468'0,"0"0"-93"16,-19-3-67-16,19 3-32 0,-12 0-24 0,12 0-26 15,-19 6-20-15,19-6-38 0,-18 4-14 0,18-4-38 16,-11 10-8-16,11-10-24 0,-8 12-4 16,8-12-15-16,0 15 0 0,0-15-12 0,10 16-2 15,-1-9-6-15,5-2 1 0,-1-1 3 0,5-3 12 16,1-1 7-16,-1-1 6 0,1-3 30 0,0 2 12 16,-5-2 31-16,-2-1 7 0,-1 0-15 0,-1-4-25 15,-10 9-30-15,6-17-11 0,-6 17-22 16,-10-18-10-16,0 9-10 0,-1 1-16 0,-5-2-66 15,3 5-62-15,-3-2-49 0,1 2-52 0,1-1-75 16,2 3-112-16,1-1-66 0,11 4-494 16,-18-1-619-16</inkml:trace>
  <inkml:trace contextRef="#ctx0" brushRef="#br0" timeOffset="45563.85">14499 7547 34 0,'10'-12'806'0,"-2"2"-189"0,1 2-103 0,-1 0-92 16,-8 8-45-16,10-14-32 0,-10 14-30 0,11-10-18 15,-11 10-43-15,0 0-51 0,10-10-42 16,-10 10-33-16,0 0-25 0,0 0-19 0,0 0 8 16,2 20-4-16,-6-8-8 0,0 5-6 0,0 1-6 15,-3 2-3-15,1 2-14 0,-2 2-6 16,2-1-15-16,0 0 0 0,-1 1-7 0,1 0 2 15,0-1-13-15,0-2-107 0,0-1-101 0,1-2-74 16,1 0-59-16,0-1-76 0,0-1-109 0,0-3-89 16,-2 0-312-16,6-13-561 0</inkml:trace>
  <inkml:trace contextRef="#ctx0" brushRef="#br0" timeOffset="45716.47">14441 7732 462 0,'0'0'565'0,"-2"-19"-126"0,2 19-49 15,-2-14-70-15,2 14-55 0,0 0-59 0,2-16-33 16,-2 16-43-16,10-15-18 0,-2 7-32 0,5 1-8 16,-1 0-23-16,5 0 0 0,1 1-20 15,3 0-4-15,-2 2-82 0,1-1-83 0,-3 1-96 16,4 2-84-16,-5 2-43 0,1 0-350 0,-17 0-284 16</inkml:trace>
  <inkml:trace contextRef="#ctx0" brushRef="#br0" timeOffset="46867.64">14631 7740 379 0,'0'0'274'0,"-10"12"-44"0,10-12-21 16,-4 10-33-16,4-10-19 0,0 0-18 0,-5 12-8 15,5-12-12-15,0 0-41 0,0 0-1 0,5 15-28 16,-5-15 8-16,0 0-17 0,12 7 7 16,-12-7-28-16,0 0 23 0,19 0-3 0,-19 0 7 15,16-6 17-15,-16 6 0 0,19-12 10 0,-11 7-1 16,2-2 12-16,-1-1-18 0,1-2 13 0,0 2-17 15,-1 0 2-15,1-3-30 0,-2 3 15 16,3-2-26-16,-3 2 11 0,-2 1-20 0,2-1 9 16,-8 8-19-16,13-9 8 0,-13 9-18 0,10-10 14 15,-10 10-20-15,0 0 22 0,10-4-18 16,-10 4 18-16,0 0-14 0,0 0 20 0,0 0-16 16,13 2 15-16,-13-2-15 0,0 0 14 15,8 10-17-15,-8-10 18 0,0 0-16 0,8 9 15 16,-8-9-14-16,0 0 17 0,13 10-16 0,-13-10 18 15,0 0-16-15,14 5 16 0,-14-5-3 0,0 0 24 16,19 0 1-16,-19 0 12 0,16-5 7 0,-16 5 10 16,17-8 10-16,-9 1 3 0,0 3 7 15,1-4-10-15,-3 1 18 0,-6 7-3 0,14-12 2 16,-14 12 7-16,9-12-5 0,-9 12-5 0,10-8-10 16,-10 8-14-16,0 0-22 0,8-10-12 15,-8 10-15-15,0 0-9 0,0 0 1 0,0 0-11 16,0 0 2-16,0 0 7 0,4 12-8 0,-4-12 0 15,-2 13 0-15,2-13-5 0,-2 14 4 0,2-14-3 16,2 12 0-16,-2-12-9 0,0 0 7 0,4 17-2 16,-4-17 3-16,0 0 8 0,7 11 1 15,-7-11-4-15,0 0 5 0,18 4-2 0,-18-4-2 16,17-5 6-16,-7-1-9 0,0 0 7 0,1-3-6 16,-1 1 1-16,2-5 5 0,-1 1-2 15,1-6-8-15,1-1 7 0,-1-1-1 0,-2-3-1 16,3 0-3-16,1-4 3 0,-1-2-2 0,-1 2 5 15,-2 5-8-15,1-1 0 0,-3 3 0 16,0 3 1-16,-2 3 1 0,1 0-9 0,-1 2 1 16,0 2-7-16,-6 10-5 0,6-14 12 0,-6 14-3 15,0 0 5-15,0 0 8 0,2 10 2 0,-4 2 24 16,-2 6-6-16,-2 1 9 0,-2 4 12 16,1 3 6-16,-5 5 2 0,2 1-13 0,-3 0 6 15,-1 9-5-15,-1-1-13 0,-1 1 7 0,1-1-13 16,1-3 0-16,1-3-1 0,1-4-4 15,0 0-2-15,3-7-5 0,1 0-1 0,0-6 2 16,2 0 2-16,-1-2 4 0,3-4-2 0,0 2 8 16,0-3 8-16,4-10 11 0,-6 12-12 15,6-12-5-15,0 0-10 0,0 0 4 0,-4-17-12 16,6 5 5-16,2-5-13 0,0 0 8 0,4-4-8 16,1-2 3-16,1-3-6 0,2-2-2 0,5-1 1 15,-3-1 0-15,3 2-3 0,1-1 2 16,1 1-1-16,2 1 2 0,-1 2-4 0,-1 3 4 15,-2 5-4-15,-1 1-2 0,-1 4-1 0,-5 1 3 16,2 2 4-16,-1 2-12 0,-11 7 2 0,16-8 11 16,-16 8-4-16,0 0 9 0,11 3-4 15,-11-3 4-15,0 0-1 0,-5 17 5 0,5-17 2 16,-8 16-5-16,8-16 1 0,-10 16 1 0,10-16-3 16,-11 15 5-16,11-15-6 0,-8 11 6 15,8-11-2-15,0 0-1 0,-6 10 0 0,6-10-7 16,0 0 6-16,0 0-2 0,14-6-4 0,-1-2 7 15,-3-1-2-15,5-2 3 0,1-4-5 0,1-1-2 16,-1-1 5-16,1-1 2 0,-3-2 1 0,1 2-2 16,-3-2-1-16,3 1-2 0,-5-1-1 15,0 1 2-15,-1 3 4 0,-3 0-1 0,0 4-4 16,0 0-3-16,-2 2-1 0,-4 10-1 0,9-18-5 16,-9 18-4-16,6-13-6 0,-6 13-1 15,0 0 6-15,0 0 1 0,0 0 7 0,16 5 3 16,-12 7-4-16,5-1 2 0,-1 3 4 15,0 1-5-15,3 0 2 0,-1 5 5 0,-2-5-2 16,2 0 4-16,-3 0-1 0,-1-1 10 0,0-2 37 16,-2 1 46-16,-2-1 47 0,-2-12 10 0,-4 23-8 15,-2-14 14-15,-2 2-25 0,-5 0-28 16,3-3-20-16,-2 2-23 0,-1-3-133 0,3 1-163 16,-3-3-141-16,5 0-36 0,8-5-135 0,-14 10-186 15,14-10-483-15,0 0-858 0</inkml:trace>
  <inkml:trace contextRef="#ctx0" brushRef="#br0" timeOffset="47070.69">15956 7470 586 0,'0'0'687'0,"10"-9"-136"15,-10 9-96-15,9-7-62 0,-9 7-19 0,0 0 3 16,12-11 0-16,-12 11-40 0,15-8-45 15,-3 4-47-15,0-1-43 0,3-1-39 0,3-1-37 16,-1 3-24-16,0-1-20 0,-1-1-21 0,1 2-94 16,-3 0-166-16,-2 0-119 0,1 1-128 15,-1-2-181-15,-12 5-575 0,17-10-843 0</inkml:trace>
  <inkml:trace contextRef="#ctx0" brushRef="#br0" timeOffset="47268.43">16099 7321 739 0,'-19'-2'626'0,"19"2"-103"16,0 0-81-16,0 0-44 0,0 0-31 16,-14 2-37-16,14-2-46 0,0 0-56 0,0 0-62 15,0 0-37-15,0 0-27 0,-13 7-12 0,13-7-6 16,-2 15-7-16,2-15-13 0,-2 24-14 16,2-9-2-16,0 0-5 0,0 1-11 0,0-1 0 15,2 2-117-15,-2-1-98 0,2 0-98 0,2-1-119 16,1 0-148-16,-1 0-507 0,4-3-707 15</inkml:trace>
  <inkml:trace contextRef="#ctx0" brushRef="#br0" timeOffset="47500.16">16609 7210 560 0,'15'-18'763'15,"-3"1"-109"-15,-4 5-119 0,3-1-53 16,-3 1-45-16,-2 3-49 0,0 1-65 0,-6 8-63 15,9-13-48-15,-9 13-6 0,0 0 11 0,0 0 27 16,4 18-52-16,-6-6-4 0,-2 5 6 16,0 0-12-16,-1 3-25 0,-1 4-27 0,0 2-27 15,0-2-19-15,-2 4-13 0,1 0-3 0,1-1-17 16,-2 2-26-16,2-2-182 0,-1-1-149 16,-1 0-194-16,2-3 50 0,0 0-58 0,0-4-96 0,-1 0-128 15,3-3-361-15,2-2-743 0</inkml:trace>
  <inkml:trace contextRef="#ctx0" brushRef="#br0" timeOffset="48891.36">17027 7383 737 0,'0'0'647'0,"-2"-19"-129"15,2 19-84-15,-8-18-31 0,8 18-25 16,-15-14-19-16,15 14-45 0,-14-10-40 0,14 10-55 15,-17-5-43-15,17 5-43 0,-16 2-23 0,16-2-14 16,-15 9-29-16,7-1-10 0,2 0-13 16,1 2-7-16,3 0-7 0,2-10-12 0,-2 26 5 15,4-15-5-15,5 1 2 0,-1 1-9 16,2-4 1-16,2-1-7 0,1-1 6 0,3 0 1 16,-1-3-1-16,1-2-1 0,1-2 4 0,-1-2-2 15,-2-2 0-15,1-3-1 0,-1-1-3 0,-4-3-1 16,1-1-2-16,-1-2-1 0,-4 2-1 15,-2-2-5-15,-2-1 1 0,-2 3-3 0,0-1-2 16,-2 0 2-16,0 1 0 0,-2 4-8 0,-1-2 1 16,7 10-1-16,-14-8-2 0,14 8 4 0,-17-3 0 15,17 3 2-15,-18 6 0 0,18-6-1 16,-17 13-3-16,9-6 0 0,4 3-8 0,0 1-1 16,4-11-7-16,-4 20 1 0,4-20 7 0,6 19 2 15,-6-19 5-15,14 12-2 0,-3-7 0 0,1-3 4 16,2-4 6-16,3 0-1 0,2-3 4 15,-1-3-7-15,3-2-2 0,0-4-3 16,-1-1 6-16,1-2-3 0,2-4 6 0,-5-1 2 0,3-1 1 16,-2-1 1-16,-3-2 1 0,-1-3 1 15,-1 2-2-15,-2 5 1 0,-1-2 0 0,-1 3-8 16,-4 4 13-16,3 2 0 0,-3 0-6 0,0 1-6 16,-2 3-3-16,0 2 1 0,-4 9-7 0,8-17 2 15,-8 17-7-15,0 0 11 0,0 0-2 16,0 0 8-16,0 0-8 0,0 0 10 0,-4 26-5 15,0-5 10-15,0 2 9 0,-2 4 18 16,-2 4 20-16,-1 5 3 0,-1 2 16 0,-2 8 4 16,-1 2 14-16,-1 2 2 0,-3 3-2 0,-8 18 14 15,1 1-15-15,-5-1 1 0,0-4-29 16,2-13 13-16,4-7-14 0,-2-3 16 0,0-3-35 0,1-3 19 16,-1-3-40-16,4-7 4 0,3-5-6 15,5-4 1-15,-1-1-9 0,3-6-19 0,1-2-69 16,2-4-31-16,8-6-12 0,0 0 15 0,-17-9 1 15,17 9 0-15,4-30 9 0,1 7 7 16,5-3-8-16,2-7-5 0,5-5-6 0,1 0 6 16,5-3 10-16,4 3 19 0,0-3 5 0,0 3 23 15,4 0-2-15,0 0 9 0,0 4 18 16,0 0-4-16,2 0 16 0,0 2-10 0,-2-3 11 16,2 5-8-16,0-2 16 0,-2 0-9 0,0 1 10 15,0 1-9-15,-2 0 10 0,-2 0-7 16,-6 7 7-16,-1 1 1 0,-3 3 14 0,-3 3 3 15,-1 2 35-15,-3 2 6 0,-2 2 2 0,3-1-2 16,-5 2-8-16,-6 9-19 0,12-14-8 0,-12 14-8 16,0 0-5-16,0 0-5 0,0 0 9 0,-2 14 2 15,-6 0 2-15,2 3 7 0,-5 8 8 16,-1 3 5-16,0 2 11 0,-1 4 6 0,-1 8 13 16,-3 1 3-16,1 0-7 0,-1 1-3 15,1 0-8-15,-1 0-5 0,-2 1-9 0,1 0 3 16,-3-3-12-16,2-1 3 0,-1-3-12 0,-1-1 2 15,5-8-7-15,-1-3 1 0,5-6-7 16,-1 0 6-16,3-3-8 0,2-4 7 0,1-2-14 0,-1 0-16 16,8-11-45-16,-12 10-27 0,12-10 1 15,0 0 7-15,-8-10 1 0,8 10 15 0,-3-20 9 16,6 8 9-16,-1-2 10 0,2 0 4 0,2-2 1 16,0 1 5-16,4-4 7 0,3 0-7 15,1-2 6-15,7-2 0 0,6-5 1 0,4 0-5 16,2-1-1-16,0 0 5 0,2-1 4 0,2 0 1 15,-1 0 3-15,-1-3 1 0,-2 2 8 16,0-2-2-16,-2 2-4 0,0-2 9 0,-2 3-6 16,-4-1 12-16,-1 0-13 0,-3 5 9 0,-2-1-2 15,-3 2 2-15,1-1-3 0,-5 6 8 0,1-2-9 16,-3 4 6-16,-2 1-2 0,0 0 2 0,-1 2 0 16,-1 2 3-16,0-1-6 0,-2 3 14 15,-4 11-5-15,6-20-4 0,-6 20-1 0,0-14-8 16,0 14-1-16,0 0-3 0,-12-5 4 15,2 9-6-15,-3 5-5 0,-1 5 3 0,-3 5 10 16,-3 4-7-16,-1 4 5 0,-2 6-2 0,0 1 2 16,3 0-2-16,3-6 4 0,3 2-3 15,1 0 3-15,3-5 4 0,2 1-4 0,4-3 2 16,-1-1-3-16,5-2 3 0,0-2-3 0,2 0-4 16,5-3-3-16,-1-1 0 0,0-4-13 0,4 0 1 15,-1-3 1-15,1-3-9 0,-10-4 11 16,23 1 3-16,-23-1 4 0,23-5 2 0,-13-1 5 15,0-3-3-15,-2-1 2 0,3-1 5 0,-3 2-4 16,2-2 12-16,-3 1-6 0,1 2 11 0,-8 8 1 16,10-15-1-16,-10 15-2 0,11-13-7 15,-11 13-11-15,8-9 5 0,-8 9-4 0,0 0-11 16,6-8 3-16,-6 8 0 0,0 0 2 0,0 0 9 16,0 0-4-16,10 6-10 0,-10-6-54 15,0 0-49-15,0 0-53 0,2 15-44 0,-2-15-74 16,0 0-88-16,0 13-42 0,0-13-59 0,0 0-279 15,0 0-344-15</inkml:trace>
  <inkml:trace contextRef="#ctx0" brushRef="#br0" timeOffset="49354.63">17988 7347 461 0,'0'0'366'0,"8"-13"-31"0,-8 13-57 16,7-15-25-16,-7 15-38 0,6-12-29 0,-6 12-38 16,8-11-30-16,-8 11-32 0,0 0-21 15,6-11-10-15,-6 11-19 0,0 0-23 0,11-5-39 16,-11 5-51-16,0 0-37 0,0 0-25 15,0 0 1-15,12 1 21 0,-12-1-18 0,0 0 46 16,10 8-15-16,-10-8 45 0,0 0-13 0,9 7 39 16,-9-7-17-16,0 0 34 0,8 7-25 0,-8-7 39 15,0 0-27-15,0 0 43 0,8 7-15 0,-8-7 46 16,0 0-10-16,0 0 41 0,4 9 16 16,-4-9 9-16,0 0-6 0,0 0 30 0,0 0-4 15,0 17-5-15,0-17-4 0,0 0-17 0,0 0-9 16,-2 13-18-16,2-13-6 0,0 0-17 15,0 0-13-15,-2 15-2 0,2-15 6 0,0 0-20 16,0 0 20-16,0 0-13 0,4 7 20 0,-4-7-12 16,17-1 8-16,-5-2-10 0,1-1 21 15,1-3-4-15,1 2 13 0,-1-2 4 0,3 1 4 16,-3 0 2-16,0-2-5 0,1 1-2 0,-1 0-6 16,-1 1 2-16,-3-2 2 0,3 3 0 0,-5 1 0 15,-8 4-8-15,16-10-16 0,-16 10 10 16,13-7-26-16,-13 7 3 0,0 0-11 0,12-6-6 15,-12 6 2-15,0 0-16 0,0 0 15 0,0 0-8 16,0 0-2-16,0 0 6 0,0 0-8 0,0 0 6 16,10 2-10-16,-10-2-24 0,0 0-34 15,0 0-53-15,0 0-47 0,-2 17-31 0,2-17-53 16,-8 16-56-16,0-5-32 0,-2 0-48 16,-1 2-271-16,-5 2-213 0</inkml:trace>
  <inkml:trace contextRef="#ctx0" brushRef="#br0" timeOffset="49488.47">18042 7534 411 0,'-17'13'446'15,"5"-4"-48"-15,-1 1-36 0,3-1 26 0,4 2 34 16,6-11 37-16,2 18 28 0,8-10-21 16,5-1-38-16,8-2-69 0,5 0-25 0,14-3-72 15,1 0-26-15,15-4-66 0,0-2 3 0,4 0-21 16,0-3-33-16,25-5-41 0,-17 5-186 16,-12-4-231-16,2 0-68 0,-2 0-193 0,-2-3-241 15,-3 1-384-15,-3-2-865 0</inkml:trace>
  <inkml:trace contextRef="#ctx0" brushRef="#br0" timeOffset="56149.84">13626 8496 280 0,'-12'3'584'15,"0"-1"-105"-15,-3 2-99 0,7 0-46 0,8-4-78 16,-19 5-32-16,19-5-43 0,0 0 12 0,-10 5 64 16,10-5 5-16,0 0 13 0,17-1-17 0,-1-3-16 15,11-3-14-15,18-6-21 0,11 1-19 16,31-10-29-16,8-1-24 0,6 1-24 0,5-1-11 15,12 0-11-15,64-15-5 0,-38 15-18 0,-24 1-8 16,66-6-11-16,-45 7 13 0,-23 5-6 16,1-1-11-16,-1 2-11 0,-2-1-4 0,-4 1-5 15,-9-1-2-15,-8 2-3 0,-10-1-4 16,-23 4-1-16,-10 4 3 0,-15-1 1 0,-2 1 1 16,-8 2 7-16,-7 1-2 0,1 0-7 0,-6-3-16 15,-3 2-44-15,-4-1-129 0,-8 6-128 0,0 0-18 16,-8-16-62-16,-4 12-68 0,-7 1-98 0,-6 3-688 15,-6 0-874-15</inkml:trace>
  <inkml:trace contextRef="#ctx0" brushRef="#br0" timeOffset="57868.69">14042 8614 547 0,'4'-15'380'0,"-4"15"-68"15,0 0-77-15,0 0-25 0,0 0-4 16,0 0-12-16,0 0 19 0,0 0-3 0,-10 7 13 0,6 5-5 16,-5 5-10-16,5 3-3 0,-4 7-34 15,-2 5-11-15,-1 2-22 0,-5 8-14 16,3 2-17-16,-1 2-6 0,-3-1 1 0,1-2-2 16,-1-2-1-16,7-7-3 0,-7-1-9 0,7-3-8 15,0-7-13-15,-1-1-13 0,5-4-6 0,-2-2-5 16,0-3-11-16,6 0 1 0,-3-1 3 0,5-12-4 15,-8 18 3-15,8-18-14 0,0 0 4 16,0 0-8-16,0 0-7 0,0 0 4 0,0 0-6 16,10-17-1-16,-5 8-3 0,3-2 6 0,0 1-6 15,3-3 0-15,1 0 4 0,2-1 4 16,5 0-6-16,0 0 10 0,3-1 5 0,1 6 3 16,2-2-2-16,-2 1-1 0,-1 4-2 0,-1 1-5 15,-2 2-1-15,-1 1 3 0,-3 1 6 16,-1 1 9-16,-14 0 19 0,21 6 24 0,-21-6 10 15,12 10 32-15,-12-10 2 0,0 16-9 0,-6-5-19 16,-4 1-12-16,1-3-21 0,-1 2-8 0,-4-1-10 16,-3 0-1-16,3-2-12 0,-1-1 1 15,-1 0-13-15,-1-2-7 0,3-1-94 0,-3 0-105 16,3 0-109-16,1-2-43 0,13-2-17 0,-20 1-52 16,20-1-90-16,0 0-81 0,-17-3-555 15,17 3-787-15</inkml:trace>
  <inkml:trace contextRef="#ctx0" brushRef="#br0" timeOffset="58019.16">14230 9046 323 0,'15'-6'690'0,"-5"0"-155"0,-10 6-113 15,18-6-74-15,-18 6-66 0,11-8-32 0,-11 8-34 16,0 0-25-16,0 0-23 0,0 0-31 0,0 0-32 16,14 7-13-16,-14-7-24 0,0 0-14 15,-4 15-22-15,4-15-80 0,-2 13-80 0,2-13-87 16,0 0-107-16,-2 15-59 0,2-15-58 0,0 0-312 15,0 0-338-15</inkml:trace>
  <inkml:trace contextRef="#ctx0" brushRef="#br0" timeOffset="58140.37">14412 8742 142 0,'2'-13'410'0,"-2"13"-128"0,0-15-82 0,0 15-69 15,0 0-51-15,0 0-16 0,-14 6-77 0,14-6-13 16,-13 19-67-16,7-8-76 0,2 2-150 15,0 2 170-15</inkml:trace>
  <inkml:trace contextRef="#ctx0" brushRef="#br0" timeOffset="58698.95">14381 8982 172 0,'0'0'459'0,"6"8"-77"0,-6-8-76 16,0 0-42-16,0 0-25 0,21-3-24 0,-21 3-23 16,14-12-28-16,-3 4-4 0,-3-3-38 0,2-1-5 15,1-2-27-15,1-1-7 0,-2-1-27 16,3-5 4-16,-1 1-24 0,-4-3 13 0,5 0-5 15,-3 0 18-15,0 1-7 0,-1 1 13 0,-1 4 3 16,-2 2-10-16,-2 1-4 0,0 4-17 0,1 0-1 16,-5 10-13-16,4-13-5 0,-4 13-6 15,0 0-5-15,-9 10 4 0,3 0-7 0,-2 3-2 16,0 2 1-16,-1 0-1 0,1 3-2 16,0-1 0-16,0 1 0 0,-1-2-3 0,5 1 0 15,0-1 0-15,-2-1 0 0,4-1-2 0,0-1 6 16,2-13-5-16,4 22 4 0,0-12-2 0,2-3 2 15,-6-7-10-15,19 8 14 0,-19-8 1 16,25 0-2-16,-11-3-5 0,-1-4 1 0,1 0 5 16,0-1-1-16,-5-3-3 0,5 2 5 0,-6-3-8 15,3-1 8-15,-5 1-6 0,0 0 8 0,-2-1 4 16,0 1 11-16,-4 12-3 0,7-18 4 16,-7 18-12-16,6-12 2 0,-6 12-10 0,0 0 3 15,4-11-8-15,-4 11 5 0,0 0-10 0,0 0 8 16,-10 11-9-16,10-11 1 0,-7 18 5 15,3-7 2-15,2 1-7 0,-2-1 9 0,2 1-6 16,-2 0 4-16,2 1-6 0,2-13 8 0,-2 22-13 16,2-22-25-16,0 20-63 0,0-20-4 0,0 15-31 15,0-15-9-15,0 0-25 0,2 16-25 16,-2-16-10-16,0 0-40 0,8 8 12 0,-8-8 12 16,0 0 35-16,17-4 32 0,-17 4 27 0,12-12 30 15,-12 12 26-15,12-15 34 0,-5 7 42 0,-7 8 27 16,8-18 24-16,-8 18 22 0,8-13-11 15,-8 13 21-15,4-11-33 0,-4 11 18 0,0 0-48 16,5-11 14-16,-5 11-17 0,0 0 5 16,0 0-35-16,0 0 20 0,0 0-25 0,0 0-22 15,0 0-90-15,0 0-82 0,0 0-392 0,0 0-153 16</inkml:trace>
  <inkml:trace contextRef="#ctx0" brushRef="#br0" timeOffset="58872.64">14914 8844 75 0,'-4'-12'379'0,"4"12"-103"16,0 0-67-16,-10 6-47 0,10-6-43 0,-11 13-61 16,3-2-37-16,6 0-45 0,-2 0-34 15,2 1-39-15,0 3-93 0,-2-1-102 0,2 1 194 16</inkml:trace>
  <inkml:trace contextRef="#ctx0" brushRef="#br0" timeOffset="59558.84">14896 9053 43 0,'0'0'311'0,"12"7"-59"0,-12-7-59 16,0 0-14-16,21-2-26 0,-21 2 1 0,12-7-29 15,-12 7 7-15,15-11-29 0,-15 11 16 16,8-12-22-16,-8 12-8 0,6-18 9 0,-6 18 1 16,2-16-2-16,-2 16-9 0,-4-19-2 0,4 19-20 15,-10-15-3-15,10 15-19 0,-15-9-7 0,15 9-11 16,-18-6 1-16,18 6-16 0,-21 0 11 15,21 0-16-15,-23 5 6 0,23-5-10 0,-20 6 4 16,20-6-5-16,-17 10 6 0,17-10-6 0,-10 9 4 16,10-9-7-16,0 0 7 0,0 0-6 0,2 17 2 15,-2-17-19-15,18 5-6 0,-18-5-1 16,25-2-2-16,-10 1 11 0,1-3-5 0,-1 1 11 16,3-1-4-16,-3-1 6 0,3-1 0 0,-1 2 0 15,-3-1 5-15,1 1 0 0,-1 0-6 16,-1 2 9-16,-13 2-5 0,20-4 10 0,-20 4-9 15,19-1 1-15,-19 1 4 0,14 1-1 0,-14-1 3 16,11 4 1-16,-11-4-7 0,10 5 4 16,-10-5 4-16,10 8-1 0,-10-8-6 0,9 6 5 15,-9-6-4-15,8 7 2 0,-8-7-2 0,6 6 5 16,-6-6-1-16,10 5 6 0,-10-5-4 0,13 4 2 16,-13-4 1-16,16 0 6 0,-16 0 14 0,25-5 7 15,-12 2 21-15,1-1-9 0,1 0 16 16,-1-2-18-16,3 2 18 0,-3-1-21 0,3-1 13 15,-3 2-18-15,1-1 5 0,-3 0-24 16,0 2 10-16,-1-1-17 0,-11 4 7 0,18-7-17 16,-18 7 16-16,19-4-17 0,-19 4 15 0,16-3-16 15,-16 3 13-15,15-3-27 0,-15 3 1 16,0 0-16-16,16 0 18 0,-16 0-10 0,0 0 22 16,11-4-13-16,-11 4 18 0,0 0-16 0,0 0 31 15,6-12 3-15,-6 12 36 0,-6-14 5 0,6 14 14 16,-11-17 16-16,5 8 7 0,0-1 21 0,0 1-7 15,-2 0 13-15,3 1-13 0,5 8-6 16,-10-15-21-16,10 15-5 0,-8-13-35 0,8 13-18 16,0 0-2-16,4-10-10 0,-4 10 0 0,21-2-7 15,-5 2-2-15,5 4-3 0,4 0-3 16,-1 3 2-16,1 3-4 0,2-2-1 0,-4 1-5 16,-3-2 1-16,-5 4 8 0,-3-1 9 0,-5-1 31 15,-7-9 24-15,-2 27-4 0,-9-13-7 16,-7 2-4-16,-9 1-14 0,-4 0-4 0,-4 1-14 15,1-3 0-15,6 0-45 0,1-3-102 0,4-1-72 16,2-2-95-16,7-1-126 0,-1-2-152 0,3 2-463 16,6-2-688-16</inkml:trace>
  <inkml:trace contextRef="#ctx0" brushRef="#br0" timeOffset="59825.5">14350 9484 581 0,'-97'7'672'0,"4"3"-138"16,8-2-106-16,17 1-102 0,8 1-59 0,10-3-43 15,13 1-9-15,2-3 26 0,8 1 26 0,4-1 21 16,5-2-37-16,1 0-38 0,17-3-34 0,0 0-15 16,23-2-34-16,29-8-12 0,45-7-30 15,21-3-10-15,90-20-13 0,22 3 10 0,7-3 20 16,9 1-36-16,3 4-3 0,-8 5-15 0,-13 7-2 15,-22 7-6-15,-59 7-143 0,-33 5-102 16,-11 2-86-16,-24 4-51 0,-19 0-44 0,-11 2-30 16,-11 3-59-16,-16-3-46 0,-9 1-387 0,-13-5-562 15</inkml:trace>
  <inkml:trace contextRef="#ctx0" brushRef="#br0" timeOffset="91318.59">14788 3127 361 0,'0'0'272'0,"0"0"-5"16,0 0-73-16,0 0 2 0,-10-9-48 0,10 9-9 15,0 0-4-15,-13-7-5 0,13 7-32 16,-14-5 3-16,14 5-16 0,-10-5-13 0,10 5-9 16,-11-4-29-16,11 4 10 0,-14-3-19 0,14 3 3 15,-15 2-12-15,15-2-2 0,-18 5-11 0,7 1 6 16,1 0-7-16,0 1 4 0,-1 3-12 15,3 1 15-15,-4-2-9 0,6 2 8 0,-1 1-4 16,1-1-1-16,2-1-5 0,4-10 6 0,-4 19 1 16,4-19 5-16,4 16-1 0,-4-16 0 15,19 8-1-15,-5-5 1 0,3-3-4 0,-3 0-10 16,5-1 12-16,-3-2-10 0,1 0 7 0,-1-1-6 16,-1-3 19-16,-3 1-1 0,1-2 14 0,-3-1-21 15,-2-2 24-15,0 1-6 0,-3-3 17 16,-1 4-16-16,-2-4 12 0,-2 13-32 0,0-19 15 15,0 19-24-15,-4-16 15 0,4 16-9 0,-9-11 5 16,9 11-22-16,-12-5-13 0,12 5-55 16,-14 0-42-16,14 0-26 0,-17 5-68 0,17-5-30 15,-17 11-78-15,17-11-191 0,-10 15-78 0</inkml:trace>
  <inkml:trace contextRef="#ctx0" brushRef="#br0" timeOffset="91633.86">14755 3398 43 0,'-14'-1'405'0,"14"1"-109"0,-17 0-70 16,17 0-45-16,-12 2-45 0,12-2-22 16,-13 2-30-16,13-2-12 0,-10 4-12 0,10-4 1 15,0 0-29-15,-12 11 24 0,12-11-18 16,0 0 7-16,4 12 8 0,-4-12 10 0,12 8-4 0,-12-8-4 15,17 4-1-15,-17-4-2 0,20 3-5 16,-20-3 8-16,21-3 14 0,-21 3-8 16,14-5-3-16,-14 5-9 0,13-11-10 0,-13 11-9 0,6-16-1 15,-6 16-5-15,6-18-7 0,-6 18-5 16,0-16-1-16,0 16-1 0,0 0-5 0,0-20-5 16,0 20-14-16,0 0-53 0,-2-12-44 0,2 12-50 15,0 0-8-15,0 0-77 0,0 0-54 16,-14 4-209-16,14-4-75 0</inkml:trace>
  <inkml:trace contextRef="#ctx0" brushRef="#br0" timeOffset="91936.29">14772 3497 73 0,'0'0'335'16,"0"0"-119"-16,-17 3-12 0,17-3-55 0,-18 10 12 15,5-5-52-15,5 2 4 0,0 0-44 16,-3 2 15-16,3-2-47 0,0 5 22 0,1-1-29 16,3 0 23-16,-2-1-24 0,6-10 46 0,-2 21 4 15,2-21 11-15,2 21 2 0,-2-21-6 0,8 16 0 16,-8-16-12-16,17 11 4 0,-17-11-23 0,14 6 12 16,-14-6-12-16,15 1 25 0,-15-1-27 15,12-3 11-15,-12 3-24 0,11-7 11 0,-11 7-22 16,8-11 10-16,-8 11-27 0,2-10 17 0,-2 10-27 15,0 0 14-15,4-15-25 0,-4 15-29 16,0 0-49-16,0 0-53 0,0 0-26 0,-6-11-63 16,6 11-12-16,0 0-48 0,0 0-269 0,-12 9-118 15</inkml:trace>
  <inkml:trace contextRef="#ctx0" brushRef="#br0" timeOffset="92171.98">14662 3804 225 0,'-8'11'282'0,"8"-11"-36"0,-6 8-52 16,6-8-8-16,0 0-39 0,-7 9 1 0,7-9-28 16,0 0 8-16,0 0-10 0,0 0-5 15,-4 11 2-15,4-11-5 0,0 0 5 0,0 0-12 16,11 7-2-16,-11-7-24 0,0 0-6 0,22-1-21 16,-22 1-2-16,21-6-31 0,-21 6 20 0,17-8-18 15,-17 8 4-15,14-9-20 0,-14 9 11 16,10-11-22-16,-10 11 19 0,7-10-22 0,-7 10 1 15,0 0-48-15,4-11-18 0,-4 11-43 0,0 0-63 16,0 0-23-16,0 0-65 0,0 0-324 16,-11-4-154-16</inkml:trace>
  <inkml:trace contextRef="#ctx0" brushRef="#br0" timeOffset="92355.24">14679 3924 146 0,'0'0'321'0,"0"0"-112"0,0 0-21 0,0 0-65 16,-7 9 3-16,7-9-58 0,0 0 9 0,0 0-35 16,0 0 17-16,0 0-37 0,0 0 24 0,2 10-33 15,-2-10 20-15,0 0-28 0,13 6 36 0,-13-6-50 16,0 0 20-16,16 3-68 0,-16-3-16 16,0 0-38-16,19 0-53 0,-19 0-191 0,0 0 134 15</inkml:trace>
  <inkml:trace contextRef="#ctx0" brushRef="#br0" timeOffset="92500.76">14724 4107 211 0,'0'0'250'0,"0"0"-88"0,0 0-13 16,6 11-51-16,-6-11-1 0,0 0-41 0,4 11-11 15,-4-11-61-15,0 0-57 0,5 11-235 16,-5-11 177-16</inkml:trace>
  <inkml:trace contextRef="#ctx0" brushRef="#br0" timeOffset="93156.31">14792 4286 78 0,'0'0'336'0,"0"0"-86"16,0 0-67-16,2-14-32 0,-2 14-33 0,0 0-28 15,0 0-16-15,0 0-18 0,0 0-12 0,0 0-11 16,0 0-9-16,0 0-1 0,0 0-4 16,0 0 0-16,0 0-7 0,0 0 26 0,0 0-37 15,0 0 26-15,-2 12-30 0,2-12 25 0,-2 17-31 16,2-17 19-16,-4 20-64 0,2-6-32 15,2-1-39-15,-2 0 6 0,2 0-31 0,-2 2-187 16,2-1 152-16</inkml:trace>
  <inkml:trace contextRef="#ctx0" brushRef="#br0" timeOffset="93281.75">14776 4576 185 0,'0'0'232'0,"0"0"-39"0,0 0-71 0,0 0 3 16,0 13-51-16,0-13 11 0,0 0-43 15,0 17 1-15,0-17-111 0,0 13-107 0,0-13-93 16,2 17 218-16</inkml:trace>
  <inkml:trace contextRef="#ctx0" brushRef="#br0" timeOffset="93416.31">14782 4851 130 0,'0'0'351'16,"0"0"-98"-16,0 0-55 0,0 0-45 0,0 0-40 15,-2 15-23-15,2-15-19 0,0 0-71 0,0 0-69 16,-2 15-92-16,2-15-198 0,-4 13 129 16</inkml:trace>
  <inkml:trace contextRef="#ctx0" brushRef="#br0" timeOffset="93563.89">14780 5216 424 0,'0'0'412'0,"0"0"-86"0,-4 12-99 16,4-12-29-16,0 0-55 0,0 0-58 0,0 0-101 16,0 0-56-16,-2 12-72 0,2-12-66 0,0 0-221 15,0 0 29-15</inkml:trace>
  <inkml:trace contextRef="#ctx0" brushRef="#br0" timeOffset="105424.88">19489 6618 100 0,'6'-21'577'0,"0"4"-132"0,-2 1-123 16,0 2-71-16,-4 14-49 0,7-11-11 0,-7 11 5 0,-4 10-1 15,-1 9 28-15,-5 13-2 0,-4 16 6 16,-13 30-15-16,-2 10 15 0,-6 12-2 0,-25 67-2 16,0 9 8-16,-2 8 9 0,-2 2-16 0,0 2-29 15,-3 4-15-15,3 1-31 0,4-5-23 16,5-8-20-16,3-7-12 0,4-6-6 0,13-40 7 16,8-22-16-16,-2-2-15 0,3 1-18 0,1-6 0 15,0-4-15-15,0-3 7 0,4-5-14 16,1-6-2-16,5-20-18 0,3-12-49 0,2-10-121 15,1-5-115-15,3-8-1 0,2-8-55 16,4-17-88-16,-2 16-129 0,2-16-149 0,10-16-342 16,5-12-696-16</inkml:trace>
  <inkml:trace contextRef="#ctx0" brushRef="#br0" timeOffset="106360.86">20824 6443 23 0,'4'-11'731'0,"-4"11"-188"0,7-18-89 0,-7 18-84 15,6-15-87-15,-6 15-67 0,0 0-25 0,4-10-20 16,-4 10 15-16,0 0 20 0,0 0 3 15,-8 20-19-15,-1-4-21 0,-1 6-20 0,-2 6-16 16,-5 10-7-16,0 2-14 0,-1-1-8 0,3 1-26 16,-1-2-5-16,-1 1-17 0,5-5-7 0,0-1-13 15,-3 0-3-15,3 1-11 0,1-5 0 16,1 1-44-16,0-6-100 0,1-2-58 0,1-3-65 16,2-3-70-16,-2-2-99 0,1-5-116 0,-1-1-440 15,8-8-627-15</inkml:trace>
  <inkml:trace contextRef="#ctx0" brushRef="#br0" timeOffset="107462.8">20605 6569 456 0,'0'-21'497'0,"-2"1"-90"16,2 1-72-16,2 0-40 0,0 0-37 0,4-1-28 15,3-2-29-15,1 2-19 0,6 0-24 16,5-3-20-16,4 7-14 0,4 0-15 0,4 3-7 15,0 2-11-15,4 5-11 0,-6 4-7 0,0 2-15 16,-2 3-2-16,-2 5 1 0,-4 1 20 16,-5 4 30-16,-3 3 35 0,-5 3 20 0,-6 2 9 15,-6-1-9-15,-4 9-17 0,-8 2-9 16,-7 9-16-16,-4-2-7 0,-6 1-30 0,0-2-4 0,0 2-25 16,-2-3 3-16,0 1-23 0,0-3 4 15,2-2-19-15,2 0 9 0,2-4-17 0,4-4 5 16,7-6-20-16,1-3-18 0,5-2-22 0,2-1 4 15,2-3 5-15,6-9 6 0,0 0-2 0,8 13-1 16,-8-13-6-16,23-2-5 0,-11-2 2 16,2 0-10-16,3 0 0 0,-3-2-8 0,1 0 9 15,-1-3 4-15,-1 2 5 0,1-3-4 16,-1 2 17-16,-1-2 6 0,0 0 4 0,-1 0-1 16,1-1 9-16,-2-1-4 0,1 1 2 0,1-2-13 15,-1 0 0-15,1 1-1 0,-2-2 7 16,1 3 3-16,-1 0 0 0,0 0 0 0,1 1 4 15,-3 1-4-15,-2 1 0 0,2 1-1 0,-8 7-3 16,11-10 4-16,-11 10 1 0,0 0 1 0,12-5 0 16,-12 5 3-16,0 0 5 0,13 3 0 0,-13-3-3 15,8 7 10-15,-8-7-5 0,10 9 10 16,-10-9-10-16,13 11 9 0,-13-11-9 0,12 10 6 16,-12-10-4-16,12 8 7 0,-12-8-6 0,13 4 0 15,-13-4-10-15,14 0-6 0,-14 0-7 16,19-5 6-16,-9-1-3 0,0 0 8 0,-1-1 5 15,1-2 4-15,-2-1 2 0,-1 1-3 0,1-3 4 16,-2 3-1-16,0 0 10 0,0-1 6 16,-1 1 15-16,-5 9 1 0,8-15 1 0,-8 15-9 15,8-11-9-15,-8 11-5 0,0 0-14 0,6-12 4 16,-6 12 1-16,0 0 4 0,0 0-1 0,0 0-2 16,9 8 6-16,-9-8 0 0,0 0 0 0,0 19-4 15,0-19 1-15,2 15-26 0,-2-15-5 16,2 14-22-16,-2-14-30 0,0 14-9 0,0-14-10 15,2 12 9-15,-2-12 9 0,0 0 23 16,6 12 14-16,-6-12 10 0,0 0 4 0,0 0 7 16,0 0 8-16,19-2 0 0,-19 2 5 0,14-13 9 15,-6 8-5-15,1-2 6 0,-1 0 1 0,-8 7 6 16,14-12-7-16,-14 12 3 0,13-10-5 16,-13 10 1-16,10-6-2 0,-10 6 1 0,0 0-3 15,10-5 6-15,-10 5 3 0,0 0 16 0,0 0 0 16,0 0 21-16,13 7-15 0,-13-7 10 0,0 0-7 15,6 13 3-15,-6-13-3 0,8 13 3 16,-8-13-13-16,13 14 12 0,-13-14-17 0,14 13 5 16,-6-6-12-16,1-1 11 0,1-1-10 0,0-1 2 15,1 1-2-15,-11-5 3 0,20 3-13 16,-20-3 9-16,19 0-14 0,-19 0 7 0,19-8-7 16,-19 8 11-16,12-9-12 0,-12 9 7 0,6-14-7 15,-6 14 11-15,2-14-11 0,-2 14 11 0,0 0-10 16,-2-17 6-16,2 17-8 0,0 0 5 15,-4-13-11-15,4 13 7 0,0 0-8 0,0 0 13 16,0 0-11-16,0 0 12 0,0 0-2 0,0 0 9 16,-4 13-12-16,4-13 9 0,6 17-13 0,-6-17 14 15,8 18-13-15,-1-8 16 0,-1-2-12 16,0 1 3-16,-6-9 10 0,12 14-4 0,-12-14-9 16,13 10 8-16,-13-10 9 0,6 8-3 15,-6-8 5-15,0 0-9 0,12 4 16 0,-12-4-20 16,0 0 10-16,13-2-14 0,-13 2 15 0,14-2-17 15,-14 2 11-15,19-6-10 0,-19 6 11 0,27-1-13 16,-13 0 10-16,1-1-10 0,-1 2 11 0,3 0-16 16,-1 0-22-16,-1 0-41 0,1 0-46 15,-1 2-56-15,-1-2-56 0,-14 0-98 0,25 1-99 16,-25-1-428-16,19 1-484 0</inkml:trace>
  <inkml:trace contextRef="#ctx0" brushRef="#br0" timeOffset="107714.82">20495 7243 1077 0,'-55'12'991'0,"7"-3"-237"0,3 1-134 0,10-4-113 0,8 1-106 16,4-2-54-16,11 2 24 0,12-7 45 0,0 0 56 16,14 8 63-16,17-8-107 0,25 0-47 15,41-3-96-15,19 1-36 0,12-4-56 0,87 2-50 16,-2 0-122-16,-50 1-21 0,-26-1 0 0,1 3 0 15,-4-2 0-15,-5 0 0 0,-8-1-68 16,-9 0-296-16,-13 0-51 0,-22 1-18 0,-19-1-38 16,-9 1 8-16,-9 1 49 0,-11-2 73 15,-11 0-1-15,-5 0-39 0,-13 4 7 0,0 0-16 16,-3-11-70-16,-13 4-30 0,-9 2-382 0,-8-1-501 16</inkml:trace>
  <inkml:trace contextRef="#ctx0" brushRef="#br0" timeOffset="108849.31">20338 7532 164 0,'-2'-22'240'0,"2"22"-46"0,0-19-33 0,0 19-8 15,4-19 3-15,-4 19 1 0,5-22-7 0,-5 22-31 16,4-20 49-16,-4 20-31 0,8-18 20 16,-8 18-7-16,4-14-22 0,-4 14-14 0,0 0-28 15,2-12-4-15,-2 12-6 0,0 0 33 0,-10 4-3 16,0 7 28-16,-9 3-8 0,-4 9 8 16,-10 7-3-16,-2 4-9 0,-17 16 4 0,1 6-5 15,1-1 16-15,2 3-13 0,3-2 3 0,4-1-15 16,10-9-10-16,6-4 1 0,2 0-13 15,2 0-12-15,7 2-4 0,6-6-9 0,4 0-6 16,4-7-14-16,8 3 8 0,6-1-11 0,9 0-4 16,6-5-5-16,4-2-6 0,6-5-6 0,5-5-1 15,-1-4 3-15,3-1-90 0,-7-7-102 0,2-2-86 16,-1-4-112-16,-5-6-154 0,0-2-649 16,2-10-815-16</inkml:trace>
  <inkml:trace contextRef="#ctx0" brushRef="#br0" timeOffset="109118.54">20396 7898 469 0,'0'0'642'0,"0"0"-163"0,0 0-88 0,-10 4-104 16,10-4-62-16,0 0-14 0,4 11-7 0,-4-11-3 15,15 11-31-15,-3-2-21 0,0 1-36 0,7 1-15 16,0 3-28-16,-1 2-4 0,5 4-22 15,0-1-7-15,-5 3 25 0,-1-2 28 0,-3-2 30 16,-3 3 37-16,-5-5 15 0,-4 3-7 16,-6 0 8-16,-2 0-16 0,-7 2-20 0,-5 0-22 15,-3 1-27-15,-4 0-13 0,-2-3-14 0,-2-3-14 16,2 2-11-16,0-3-72 0,5-1-127 0,1-1-109 16,2-1-88-16,5-3-112 0,0 2-114 15,1-2-559-15,5 1-792 0</inkml:trace>
  <inkml:trace contextRef="#ctx0" brushRef="#br0" timeOffset="110168.74">21140 7973 373 0,'0'0'368'16,"-14"-5"-64"-16,14 5-40 0,-12-2-22 0,12 2-35 16,-13 0 14-16,13 0-44 0,-23 2-5 0,11 0-17 15,0 2-24-15,-1 0-19 0,1 3-16 16,1 0-18-16,1 1-12 0,2 3-15 0,0 1-13 15,3 2 1-15,3 1-1 0,2 1 9 0,5 1-11 16,-1 0 15-16,2 1-5 0,2 1 19 0,0-3 5 16,1 1 2-16,-1-2 19 0,0-2 12 15,-2 0 25-15,-1 0 37 0,-1-2 26 0,0 0 33 16,-4-11-10-16,0 20-18 0,0-20-27 0,-8 17-29 16,1-9-23-16,-1-3-27 0,-2 1-15 15,-1-1-12-15,11-5-14 0,-18 3-23 0,18-3-77 16,-21-3-107-16,21 3-89 0,-16-12-59 0,9 3-62 15,3-1-38-15,0-2-47 0,4-1-19 16,0 13 29-16,0-27-391 0,2 12-448 0</inkml:trace>
  <inkml:trace contextRef="#ctx0" brushRef="#br0" timeOffset="110336.24">21012 8071 395 0,'9'-11'422'0,"-3"3"-64"0,2-2-51 0,0 2-39 16,5-1-13-16,-1-1-24 0,3 2-5 15,1-1-4-15,3 0-4 0,1-2-8 0,1 3-18 16,2 0-19-16,0-1-18 0,-1 2-22 0,-3 0-25 15,2 2-21-15,-3 0-23 0,1-1-10 16,-1 2-7-16,1 1-27 0,0 0 4 0,-1-1-80 16,-1 3-81-16,-1-1-103 0,1 2-53 0,-3 0-84 15,1 0-108-15,-1 0-325 0,1 2-421 0</inkml:trace>
  <inkml:trace contextRef="#ctx0" brushRef="#br0" timeOffset="110589.34">21883 7797 744 0,'8'-12'654'0,"0"4"-92"0,-4-2-97 16,-4 10-49-16,11-14 4 0,-11 14-15 0,6-9-37 16,-6 9-27-16,0 0-36 0,0 0 1 0,-15 10-26 15,3 2-35-15,-5 4 7 0,-5 9 11 0,-5 3 12 16,-4 5-40-16,0 1-6 0,-2 3-33 15,2 1-29-15,-15 15-33 0,5 2-8 0,6-9-43 16,6-7 12-16,0 1-43 0,2-1 14 16,2-2-36-16,0-3-83 0,5 2-184 0,3-7-122 15,3-4-201-15,3 0-156 0,3-4 95 0,2-4-65 16,4 0-734-16,2-2-1102 0</inkml:trace>
  <inkml:trace contextRef="#ctx0" brushRef="#br0" timeOffset="110839.33">22023 8174 720 0,'17'-16'674'0,"-3"0"-148"0,-1 4-78 15,-3-1-54-15,-2 3-3 0,0 1 1 0,-1 0-11 16,-7 9-41-16,8-14-42 0,-8 14-46 16,0 0-40-16,0 0-26 0,0 0-20 0,0 0-34 15,-13 19 22-15,5-8 31 0,-2 9 38 0,-3 0-34 16,-3 5-5-16,-1 0-17 0,-1 2-13 15,-1 0-8-15,1 2-32 0,-1-2-6 0,0-1-33 16,3 1-6-16,-1-2-16 0,3-5-16 0,-1-1-180 16,5-1-120-16,2-3-172 0,2-1-163 0,-1-2 38 15,3-1 18-15,4-11-50 0,0 0-53 0,8 13-490 16,-8-13-782-16</inkml:trace>
  <inkml:trace contextRef="#ctx0" brushRef="#br0" timeOffset="111104.73">22147 8343 381 0,'10'-16'527'0,"-1"1"-48"0,-3 1-84 0,0 2-18 16,-2 1-48-16,-4 11-31 0,4-16-29 0,-4 16-16 16,0 0-19-16,-4-11-32 0,4 11 2 15,0 0-2-15,-12 8-4 0,12-8-10 0,-8 15-9 16,8-15-3-16,-5 23-11 0,5-23 18 0,5 26-26 16,-1-11 28-16,4-1 18 0,4-1 80 0,5 0 11 15,4-1 28-15,1-4-16 0,1 2-43 16,-2-3-20-16,-3-1-54 0,1-3 8 0,-2-2-34 15,-1 1-16-15,-4-4-147 0,-12 2 0 0,17-12 0 16,-17 12 0-16,4-20 0 0,-6 6 0 16,-6 0 0-16,-3-1 0 0,-3-2 0 0,-3 0-282 15,-3 2-218-15,-5 0-142 0,-4 2-102 0,-4 1 72 16,0 3 65-16,-6 1-53 0,-1 5-92 0,-3 1-294 16,-3 3-700-16</inkml:trace>
  <inkml:trace contextRef="#ctx0" brushRef="#br0" timeOffset="111355.46">20936 8710 782 0,'-42'15'828'0,"9"-5"-62"15,7-1-102-15,3 0-72 0,4-3-94 16,7-2-43-16,12-4-59 0,-13 6-10 0,13-6 29 16,19 0 103-16,2-2-37 0,10-2-43 0,18-2-66 15,9 2-54-15,33-3-48 0,6 3-258 0,9 0-12 16,3 1 0-16,5 2 0 0,0 1 0 15,1 0 0-15,-1 1 0 0,-2 4 0 0,-5-1 0 16,-8 2 0-16,-8-1 0 0,-18 0 0 0,-17 0 0 16,-5-1 0-16,-9-1 0 0,-11-1 0 0,-3 0 0 15,-3 0-311-15,-4 0-135 0,-5 0-128 16,-16-2-118-16,19 1 16 0,-19-1 82 0,0 0-88 16,-8-9-656-16,-5 5-1000 0</inkml:trace>
  <inkml:trace contextRef="#ctx0" brushRef="#br0" timeOffset="124611.35">16843 7270 349 0,'-15'55'318'0,"-11"17"-175"0,-1-4-28 15,4-11-29-15,2-6-17 0,-10 15-8 0,6-10-18 16,5-11-10-16,-3 2-7 0,2 0-13 0,1-1-30 16,1 3-48-16,0 0-49 0,-1 6-222 15,-3 16 152-15</inkml:trace>
  <inkml:trace contextRef="#ctx0" brushRef="#br0" timeOffset="151128.54">6813 12088 98 0,'4'-13'371'0,"-4"13"-48"0,2-12-91 16,-2 12 25-16,0 0-90 0,5-12 55 0,-5 12-57 15,0 0 41-15,0 0-38 0,2-14 12 0,-2 14-33 16,0 0 2-16,0 0-28 0,0 0-1 16,4-12-17-16,-4 12-2 0,0 0-5 0,0 0-1 15,0 0 2-15,0 0-10 0,0 0 2 0,4-10-16 16,-4 10 8-16,0 0-14 0,0 0 8 0,0 0-28 15,0 0 6-15,0 0-18 0,0 0 10 16,0 0-23-16,0 0 15 0,0 0-23 0,0 0 33 16,0 0 42-16,0 0 58 0,-2 20 5 0,-2-10-4 15,2 5-15-15,-3 0-4 0,1 2-13 16,0 0 2-16,0 4-1 0,0 1-26 0,0 1 2 16,0 3-14-16,2 4 12 0,-3-2 12 0,1 4 7 15,-2-3-24-15,4 3 0 0,-2 0-12 0,0 5-3 16,2-1-1-16,-2 0 1 0,-1 1-4 15,5-3 6-15,-4-2-8 0,0 0 5 0,2 5 5 16,-2-6 1-16,2 1 2 0,0-1-5 0,-2 2 1 16,0-5-17-16,-1 2 38 0,3-1-18 0,-2-1-18 15,2 0-11-15,0-4 13 0,0-3-25 0,0 1-4 16,2 2 30-16,0-4-44 0,-4-2 7 0,4 2-4 16,-4 1 9-16,4-5-6 0,-2-1 2 15,2 0-12-15,-2 0 11 0,2-15-13 0,-2 23 5 16,2-23-22-16,-3 19 9 0,3-19 0 0,0 14 11 15,0-14 20-15,0 0-25 0,-2 18-22 0,2-18 18 16,0 0-18-16,0 13 19 0,0-13-16 0,0 0 14 16,0 0-11-16,0 0-9 0,-2 15-69 15,2-15-48-15,0 0-36 0,0 0-50 0,0 0-16 16,0 0-51-16,0 0-53 0,0 0-70 0,0 0 27 16,0 14 53-16,0-14-70 0,0 0-34 0,0 0-22 15,4-12-76-15,-4 12-80 0,5-17-260 0,-1 6-501 16</inkml:trace>
  <inkml:trace contextRef="#ctx0" brushRef="#br0" timeOffset="152398.12">6877 12037 93 0,'0'0'417'15,"0"0"-136"-15,0 0 21 0,-6-4-98 0,6 4 40 16,0 0-73-16,0 0 43 0,0 0-49 0,0 0 10 16,-8-8-31-16,8 8 4 0,0 0-22 15,0 0 9-15,0 0-8 0,0 0-1 0,-10-7 2 16,10 7-10-16,0 0-3 0,0 0-16 0,0 0-2 15,0 0-20-15,0 0-2 0,0 0-8 16,0 0-16-16,0 0-21 0,0 0 3 0,0 0-17 16,0 0 12-16,0 0-27 0,0 0 17 0,0 0-17 15,0 0 14-15,0 0-12 0,10-9 19 16,-10 9-5-16,23-2 26 0,-5 2-17 0,3 0 0 16,2 0 2-16,6-2 6 0,2 0-5 0,8 0 3 15,0 0 2-15,7-2-3 0,5 3 2 16,5-2-5-16,2 0 1 0,2-1-6 0,2-1-3 15,0 1-1-15,2 0-2 0,-4 1 3 0,2-2 9 16,0 0-8-16,0 1-4 0,-2 0-2 0,-2 3-8 16,-2-2 7-16,-5 2-9 0,-5-1 6 0,-5 2-7 15,3-1 5-15,-11 1-5 0,2 0 3 16,-4 0-4-16,2 0 3 0,-2-1-4 0,0 1 5 16,-8 0-3-16,-1 0 6 0,1 0-8 15,0 0 10-15,-3 0-12 0,-1 0 12 0,-2 0-3 16,-3 0 7-16,1 0 3 0,-15 0-3 0,24 0 16 15,-24 0 12-15,19 0 13 0,-19 0 13 0,0 0 3 16,19 0-7-16,-19 0 0 0,0 0-11 16,14 0 1-16,-14 0-6 0,0 0-17 0,0 0 3 0,0 0-11 15,17 1 5-15,-17-1-13 0,0 0 8 16,0 0-5-16,0 0 2 0,0 0-2 0,0 0 2 16,14 1-4-16,-14-1-1 0,0 0 8 15,0 0 0-15,0 0-2 0,0 0-2 0,0 0 1 16,0 0-6-16,0 0 5 0,0 0-8 0,0 0-1 15,0 0-19-15,0 0 14 0,0 0-4 16,8 3-6-16,-8-3 10 0,0 0-14 0,0 0 16 16,-4 12 0-16,4-12-23 0,-4 13 23 0,4-13-18 15,-8 16 18-15,6-8 1 0,-2 4 0 0,-5 2-2 16,5-2-11-16,-4 2 11 0,2-1 1 0,2 4 2 16,-5 0 2-16,-1 3 3 0,2 1-11 15,-5 0 21-15,3-1-15 0,2 5 19 0,-3-2-17 16,3 1 18-16,0 3-16 0,-3-2 14 0,3-2-19 15,0 4 17-15,0-2-20 0,-3 1 14 0,7 0-1 16,-4-2-19-16,2 2 16 0,2 0-3 16,-5-1 2-16,5-1 5 0,0 2-2 0,2-4 2 15,-2-2 5-15,0 3 5 0,0-4 2 0,-1 4-5 16,5-3 20-16,-6 1-2 0,4-3 0 0,0 4-4 16,-2-4 1-16,4-1-4 0,-4 2 1 0,0 0 1 15,4-1 1-15,-4 0-11 0,4 0 0 16,-5-2-3-16,3 0 0 0,0 1-3 0,2 0-2 15,-2-4-6-15,2 1-2 0,-4 0-2 0,4-14 0 16,0 22 0-16,0-22-3 0,-4 20 2 0,4-20 1 16,0 14-1-16,0-14 0 0,-4 12 3 0,4-12 7 15,0 0-7-15,0 14 7 0,0-14-1 16,0 0 6-16,0 0-11 0,-4 11 11 0,4-11-10 16,0 0 5-16,0 0-3 0,0 0 9 0,0 0-12 15,0 0 10-15,0 0-93 0,0 0-205 0,0 0-200 16,0 0-181-16,-11-6 28 0,11 6 31 0,-12-19-97 15,4 7-586-15,1 1-923 0</inkml:trace>
  <inkml:trace contextRef="#ctx0" brushRef="#br0" timeOffset="153666.01">6600 13264 354 0,'0'0'426'0,"0"0"-148"0,0 0 14 16,0 0-83-16,-10 6 46 0,10-6-30 0,0 0 15 15,0 0-19-15,-6 5-2 0,6-5-15 16,0 0-25-16,0 0-20 0,0 0-29 0,-13 7-12 16,13-7-32-16,0 0 11 0,0 0-8 0,0 0 37 15,9 9-17-15,-1-5 54 0,6-1-46 0,5 0 13 16,8 1 32-16,8-2-40 0,6 1 24 0,11-3-45 15,6 2-6-15,2 0-14 0,2-2-6 16,2 3-13-16,2-3 8 0,2 4-28 0,-4-2 13 0,3-2-20 16,-3 4 15-16,2-2-26 0,-10 0 23 15,4-1-18-15,-7 2 13 0,3-3-3 0,-13 1 4 16,-1-1 2-16,-1 4 9 0,-2-4 3 0,-5 0 2 16,-3 0 8-16,0 0 20 0,-5 0-3 15,-3 0 2-15,-4 0 4 0,1 0 3 0,-1 0 10 16,-2 0-3-16,-3 0 4 0,-14 0 23 0,27 0-16 15,-27 0-9-15,19 0-2 0,-19 0 8 0,16 0-22 16,-16 0-23-16,0 0 4 0,19 0-19 0,-19 0-7 16,0 0 12-16,0 0-30 0,18 0-6 15,-18 0-1-15,0 0-17 0,0 0 14 0,0 0-8 16,13-4 6-16,-13 4-8 0,0 0 2 0,0 0 25 16,0 0-25-16,0 0 27 0,0 0-43 0,14 0-7 15,-14 0 14-15,0 0-6 0,0 0 3 0,0 0-4 16,0 0 6-16,0 0 23 0,0 0-25 15,0 0 2-15,15 0 6 0,-15 0-14 0,0 0 12 16,0 0-21-16,0 0 14 0,0 0-2 0,0 0 5 16,0 0 24-16,16-1-23 0,-16 1-2 0,0 0 10 15,15-3-13-15,-15 3 14 0,16-1 32 0,-16 1-10 16,23-4-46-16,-23 4 19 0,23-4 21 0,-13 0-26 16,2 2 7-16,1-1-4 0,1 1-5 0,-3 0 10 15,1-1-10-15,-12 3 11 0,19-5-11 16,-19 5 10-16,12-2 18 0,-12 2-16 0,0 0-6 15,14-5 14-15,-14 5-3 0,0 0 3 0,0 0-5 16,13-2 8-16,-13 2-10 0,0 0 16 0,0 0-18 16,0 0 10-16,0 0 22 0,14-2-28 15,-14 2-4-15,0 0-3 0,0 0-9 0,0 0 18 16,0 0-1-16,0 0 4 0,0 0-13 0,0 0 6 16,0 0 31-16,0 0-40 0,0 0 10 0,0 0 0 15,0 0-7-15,0 0 7 0,0 0-4 0,0 0 1 16,0 0 0-16,0 0-17 0,0 0 51 0,0 0-20 15,0 0-27-15,0 0 13 0,0 0-9 0,0 0 10 16,0 0-10-16,0 0 6 0,0 0-6 16,0 0-12-16,0 0 17 0,0 0-9 0,0 0-4 15,0 0-20-15,-4-14-21 0,4 14-19 0,-6-9-17 16,6 9-17-16,-4-15 7 0,4 15-15 0,0-18 4 16,0 18-5-16,-4-21 9 0,4 21-7 15,0-21-14-15,0 21-23 0,-4-23-9 0,4 23-34 16,0-19-29-16,0 19-89 0,-5-18-39 0,5 18 19 15,0-15-56-15,0 15-104 0,-6-12-10 0,6 12-108 16,-8-10-387-16,8 10-650 0</inkml:trace>
  <inkml:trace contextRef="#ctx0" brushRef="#br0" timeOffset="159196.4">6243 12278 29 0,'0'0'318'0,"0"0"-50"16,0 0-59-16,0 0 22 0,0 0-73 0,0 0 32 15,0 0-71-15,0 0 47 0,0 0-14 0,0 0-27 16,0 0-23-16,0 0-26 0,0 0 8 16,0 0 28-16,0 0 16 0,12-3 12 0,-12 3 6 15,23-5-3-15,-11 5-2 0,5-4 0 0,-1 1-10 16,3 1-15-16,2 0-11 0,-1-3-8 0,3 1-14 16,2 1-9-16,0-1-15 0,1-3-10 15,-1 4-7-15,2-1-10 0,0-1 6 0,-4 2-17 16,4-1 8-16,-9 1-21 0,3-2 15 0,-2 2-22 15,-1 2 16-15,-3-1-17 0,-3 0 13 0,0 0-22 16,-12 2-26-16,21-3-36 0,-21 3-37 16,12 0-84-16,-12 0-29 0,0 0-88 0,0 0-14 15,0 0-46-15,0 0-412 0,0 0-377 16</inkml:trace>
  <inkml:trace contextRef="#ctx0" brushRef="#br0" timeOffset="159461.57">6602 12168 320 0,'0'0'404'0,"0"0"-30"0,0 0-137 15,-8-11 23-15,8 11-70 0,0 0 3 16,0 0-73-16,0 0 4 0,0 0-57 0,0 0 19 16,0 0-52-16,0 0 28 0,0 0-47 15,13-5 36-15,-13 5-52 0,10 2 37 0,-10-2-40 16,16 3 36-16,-16-3-43 0,11 11 41 0,-11-11-46 15,12 8 44-15,-12-8-42 0,8 15 30 0,-8-15 11 16,0 12-4-16,0-12-8 0,-4 20-2 16,-4-10-6-16,0 1-30 0,2-1-39 0,-7-1-72 15,3 1-63-15,2-1-107 0,-7 0-330 0,7-2-190 16</inkml:trace>
  <inkml:trace contextRef="#ctx0" brushRef="#br0" timeOffset="159794.21">6373 12572 560 0,'0'0'479'0,"0"0"-115"0,0 0-81 15,0 0-52-15,0 0-44 0,0 0-38 16,0 0-17-16,0 0-19 0,6-13-13 0,-6 13-20 16,21-6-16-16,-7 2-10 0,3 0-14 0,-3 3-10 15,3-3 0-15,1 0-8 0,1 1-2 16,0-2-6-16,-1 3-2 0,3-2-14 0,-2 1-55 0,-1-1-38 15,-1 0-44-15,-1 3-38 0,-1-2-29 16,-1 0-24-16,-6 2-55 0,-8 1-272 0,19-7-119 16</inkml:trace>
  <inkml:trace contextRef="#ctx0" brushRef="#br0" timeOffset="160012.04">6584 12454 108 0,'0'0'365'0,"0"0"-94"15,0 0-68-15,0 0-40 0,0 0-39 0,0 0-18 16,0 0-11-16,0 0-14 0,0 0-12 0,0 0-18 16,10 12-5-16,-10-12-7 0,17 8-4 15,-17-8-11-15,12 7-43 0,-12-7 47 0,15 8-48 16,-15-8 47-16,8 5-45 0,-8-5 45 0,0 0-40 16,10 9 39-16,-10-9-39 0,0 0 32 15,-8 16-56-15,8-16-16 0,-10 14-65 0,-3-6-73 16,3 0-256-16,2 1 9 0</inkml:trace>
  <inkml:trace contextRef="#ctx0" brushRef="#br0" timeOffset="160294.41">6317 12843 130 0,'0'0'397'0,"-10"7"-103"16,10-7-60-16,0 0-45 0,0 0 31 0,0 0-74 15,0 0 65-15,0 0-60 0,0 0 21 16,16 4-36-16,-16-4-2 0,23-5-32 0,-6 1 11 16,-1 1-36-16,1 0 3 0,1-1-27 0,1 2 1 15,2-3-22-15,-5 3 5 0,3 0-16 16,-1-2 5-16,-1 0-24 0,-1 1-22 0,1 2-107 15,-3 1 16-15,-1-3-96 0,-13 3-44 0,23-4-43 16,-23 4-341-16,14-2-191 0</inkml:trace>
  <inkml:trace contextRef="#ctx0" brushRef="#br0" timeOffset="160548.06">6600 12740 493 0,'0'0'357'0,"0"0"-30"0,0 0-131 16,0 0 17-16,-6-7-105 0,6 7 35 0,0 0-85 16,0 0 40-16,0 0-71 0,0 0 49 0,0 0-66 15,0 0 49-15,17 4-67 0,-17-4 55 16,8 7-66-16,-8-7 54 0,8 5-58 0,-8-5 62 16,0 0-50-16,11 7 66 0,-11-7-56 0,0 0 61 15,0 0-54-15,2 11 54 0,-2-11-61 0,-7 12 50 16,7-12-57-16,-12 17 47 0,4-12-72 15,2 3 17-15,-5-1-104 0,1 1-16 0,0-4-90 16,-1 3-107-16,3-3-173 0,-2 3-68 0</inkml:trace>
  <inkml:trace contextRef="#ctx0" brushRef="#br0" timeOffset="160824.62">6319 13205 195 0,'0'0'374'0,"0"0"-62"0,-8 5-115 0,8-5 6 16,0 0-80-16,0 0 5 0,0 0-45 15,-6 10 44-15,6-10-14 0,0 0-22 0,0 0-3 16,8 7-14-16,-8-7-15 0,14 7 3 0,-14-7-12 15,23 1-8-15,-23-1-1 0,23 3-21 0,-23-3 4 16,27 0-3-16,-27 0 2 0,27 0-11 16,-27 0-10-16,27-3-32 0,-27 3-46 0,22-1-79 15,-22 1-58-15,15-7-65 0,-15 7-259 0,12-5-98 16</inkml:trace>
  <inkml:trace contextRef="#ctx0" brushRef="#br0" timeOffset="161047.1">6464 13144 162 0,'0'0'313'0,"0"0"-63"16,0 0-86-16,0 0 3 0,4-9-56 16,-4 9 22-16,0 0-51 0,14-6 37 0,-14 6-62 15,17 0 50-15,-17 0-72 0,21 0 50 0,-21 0-59 16,20 4 66-16,-20-4-65 0,21 7 71 16,-21-7-45-16,15 8 63 0,-15-8-8 0,8 13 26 15,-8-13-35-15,2 19 3 0,-4-8-19 0,-2-2-33 16,-7 5 7-16,3-2-30 0,-6 2 11 15,1-1-86-15,-3 2-36 0,5-1-133 0,-3-3-114 16,1 1-371-16,1-3-271 0</inkml:trace>
  <inkml:trace contextRef="#ctx0" brushRef="#br0" timeOffset="165869.99">8614 12030 311 0,'0'0'310'0,"0"0"-104"0,0 0-7 0,0 0-72 16,0 0-1-16,0 0-58 0,0 0 22 0,0 0-41 15,-13 3 20-15,13-3-45 0,-8 7 31 16,8-7-40-16,-6 8 28 0,6-8-46 0,-8 12 40 16,8-12-39-16,-9 15 42 0,9-15-46 0,-8 15 40 15,8-15-40-15,-2 18 42 0,2-18 3 16,0 19-8-16,0-19 0 0,4 19 12 0,-4-19-9 16,10 18-4-16,-5-9 0 0,3 0-14 0,-2-2 8 15,2-3-5-15,-8-4 4 0,23 8 2 16,-23-8 8-16,19 4-1 0,-19-4-3 0,20-2 5 0,-20 2 15 15,19-4 9-15,-19 4-1 0,14-8 9 16,-14 8 4-16,13-12-4 0,-13 12 10 0,4-11-9 16,-4 11-5-16,0 0-14 0,0-16-12 0,0 16-3 15,-4-13-12-15,4 13-5 0,-13-9 1 16,13 9-16-16,-10-8-25 0,10 8-36 0,-8-6-34 16,8 6-38-16,0 0-50 0,-13-4-46 15,13 4-33-15,0 0-44 0,0 0-245 0,-10 6-112 16</inkml:trace>
  <inkml:trace contextRef="#ctx0" brushRef="#br0" timeOffset="166173.82">8583 12322 358 0,'-9'5'297'0,"-1"0"-39"0,2 1-58 0,-5 0 6 15,5 0-29-15,-2 1-13 0,2 1-25 0,1-1-23 16,-1 1-8-16,0 1-16 0,8-9-15 0,-11 16-9 15,11-16-7-15,-4 16-11 0,4-16 6 0,-4 11-19 16,4-11 10-16,8 12-17 0,-8-12 18 16,11 7-24-16,-11-7 13 0,16 6-14 0,-16-6 14 15,15 0-17-15,-15 0 29 0,12 0-6 0,-12 0 26 16,15-6-22-16,-15 6 13 0,0 0-30 0,8-8 14 16,-8 8-22-16,0 0 13 0,0 0-24 15,0-16 10-15,0 16-21 0,0 0 9 0,-8-10-38 16,8 10-11-16,0 0-48 0,-17-5-18 0,17 5-19 15,0 0-67-15,-14 2-26 0,14-2-47 0,-15 11-90 16,15-11-195-16,-8 13-112 0</inkml:trace>
  <inkml:trace contextRef="#ctx0" brushRef="#br0" timeOffset="166473.62">8475 12613 215 0,'-8'7'371'0,"8"-7"-137"15,0 0 2-15,-10 8-82 0,10-8 46 16,0 0-85-16,0 0 39 0,-5 15-12 0,5-15-77 16,0 0 67-16,5 12-64 0,-5-12 42 0,10 10-54 15,-10-10 46-15,16 8-41 0,-16-8 16 0,23 4-19 16,-23-4 7-16,23 2-44 0,-23-2 35 16,19 0-15-16,-19 0 47 0,14 2 16 0,-14-2 31 0,0 0-7 15,0 0-28-15,17-2-17 0,-17 2-24 16,0 0-5-16,0 0-11 0,-13-6-10 0,13 6-10 15,0 0-3-15,-18-3-9 0,18 3-3 0,-15 3-35 16,15-3-32-16,-21 4-54 0,21-4-10 0,-18 8-88 16,18-8 47-16,-15 7-61 0,7 1 11 15,8-8-39-15,-12 17-36 0,12-17-327 0,-11 17-172 16</inkml:trace>
  <inkml:trace contextRef="#ctx0" brushRef="#br0" timeOffset="166707.29">8440 12895 351 0,'0'0'279'0,"0"0"-8"0,-10 8-81 16,10-8 13-16,0 0-82 0,0 0 29 0,-9 7-69 15,9-7 42-15,0 0-67 0,0 0 66 0,0 0-66 16,-4 8 57-16,4-8-63 0,0 0 54 16,0 0-47-16,9 7 35 0,-9-7-48 0,0 0 28 15,12 5-44-15,-12-5 24 0,14 0-37 0,-14 0 23 16,0 0-31-16,19 0 22 0,-19 0-29 0,0 0 24 15,0 0-43-15,17 0 26 0,-17 0-56 0,0 0 33 16,0 0-67-16,0 0 38 0,10 7-64 16,-10-7 34-16,0 0-62 0,-8 10-21 0,8-10-59 15,-4 12-49-15,4-12-221 0,-7 11-47 0</inkml:trace>
  <inkml:trace contextRef="#ctx0" brushRef="#br0" timeOffset="166976.21">8490 13163 123 0,'0'0'313'16,"0"0"-94"-16,-2 14-10 0,2-14-65 16,0 0 10-16,0 0-57 0,0 0 17 0,0 14-58 0,0-14 15 15,0 0-29-15,0 0 33 0,10 7-50 16,-10-7 29-16,0 0-50 0,19 2 45 0,-19-2-58 16,0 0 46-16,18 0-53 0,-18 0 47 0,0 0-45 15,0 0 34-15,13 3-40 0,-13-3 44 0,0 0-58 16,0 0 57-16,0 0-47 0,12 7 51 0,-12-7-43 15,0 0 36-15,0 0-39 0,0 0 41 16,0 0-40-16,0 0 39 0,0 12-45 0,0-12 41 16,0 0-47-16,0 0 57 0,0 0-47 0,0 0 36 15,0 0-39-15,0 0 47 0,4 12-40 16,-4-12 35-16,0 0-38 0,0 0 32 0,0 0-86 0,10 4-104 16,-10-4-303-16,0 0-38 0</inkml:trace>
  <inkml:trace contextRef="#ctx0" brushRef="#br0" timeOffset="167358.14">8843 12845 233 0,'0'0'431'15,"0"0"-34"-15,0 0-145 0,0 0 8 16,0-14-67-16,0 14 26 0,0 0-68 0,0 0 2 16,0 0-53-16,0 0 6 0,0 0-44 0,0 0 10 15,0 0-33-15,10-3 14 0,-10 3-31 0,0 0 20 16,21-2-31-16,-21 2-7 0,23 0-120 0,-23 0-11 16,18 0-91-16,-18 0-92 0,19-2-334 15,-19 2-201-15</inkml:trace>
  <inkml:trace contextRef="#ctx0" brushRef="#br0" timeOffset="167599.96">8973 12782 539 0,'0'0'464'0,"-8"-8"-107"0,8 8-78 0,0 0-56 16,0 0-47-16,0 0-43 0,0 0-27 0,0 0-15 15,0 0-16-15,4-10-16 0,-4 10-42 0,15 0 31 16,-15 0-37-16,20 3 26 0,-20-3-38 15,19 4 41-15,-19-4-30 0,19 7 42 0,-19-7-15 16,8 6 21-16,-8-6-2 0,6 8 20 0,-6-8-14 16,0 0-3-16,0 17-15 0,0-17 0 0,-6 17-19 15,6-17 7-15,-8 13-16 0,8-13-17 0,-5 15-112 16,5-15-39-16,0 0-112 0,-8 14-57 0,8-14-92 16,0 0-208-16,0 0-179 0</inkml:trace>
  <inkml:trace contextRef="#ctx0" brushRef="#br0" timeOffset="167874.76">9317 12647 178 0,'0'0'659'16,"4"-20"-124"-16,-4 20-79 0,0-14-48 0,0 14-39 15,0 0-5-15,4-13-36 0,-4 13-7 0,0 0-20 16,0 0-64-16,0 0-37 0,0-17-51 0,0 17-23 15,0 0-42-15,0 0-9 0,0 0-17 16,0 0 21-16,-4 13-14 0,4-13 17 0,-7 21-15 16,3-7 3-16,0 0-14 0,0 2 0 0,0 2-12 15,-4-1 11-15,6 4-28 0,-7-4-7 16,5 3 0-16,0 0-4 0,-2 0-6 0,2-2-80 16,0 1-135-16,-1-1-88 0,5-2-96 0,-4 2-26 15,4-2-81-15,0-16-63 0,4 25-405 0,1-14-620 16</inkml:trace>
  <inkml:trace contextRef="#ctx0" brushRef="#br0" timeOffset="168142.35">9554 12711 625 0,'0'0'580'0,"-4"-16"-133"16,4 16-71-16,-6-8-52 0,6 8-29 0,-8-5-12 15,8 5-21-15,0 0-21 0,-19 5-35 0,19-5-36 16,-12 8-31-16,12-8-21 0,-7 15-20 0,7-15-8 15,-4 16-8-15,4-16 3 0,4 15-2 16,-4-15-2-16,11 15-5 0,-3-7-2 0,-8-8-9 16,19 6-9-16,-19-6-3 0,22 1-4 0,-22-1-4 15,17-1 2-15,-17 1-10 0,14-6-3 16,-14 6 1-16,9-12-6 0,-9 12-9 0,4-12-7 16,-4 12-32-16,0-12-70 0,0 12-95 0,-13-13-59 15,13 13-62-15,-14-5-50 0,14 5-61 0,-21 1-78 16,7 5-478-16,-1 1-629 0</inkml:trace>
  <inkml:trace contextRef="#ctx0" brushRef="#br0" timeOffset="168360">9108 13140 220 0,'-13'14'863'0,"3"-2"-188"0,2-4-106 0,4 2-52 16,4-10 28-16,0 0 13 0,0 14-18 0,0-14 0 15,31-5-33-15,-9-4 60 0,11-1-27 16,11-3-99-16,-3-1-81 0,5 0-73 0,1-1-58 15,3 2-46-15,-1-3-133 0,1 3-50 0,-5 0 0 16,1 2 0-16,-3-3 0 0,-5 6 0 0,-3-2 0 16,-8 2 0-16,-5 1 0 0,1 2 0 0,-6 1-127 15,1 0-205-15,-7 0-34 0,5 2-52 16,-6-2-67-16,-10 4-52 0,17-4 44 0,-17 4 4 16,0 0-3-16,0 0-53 0,0 0-65 0,0 0-425 15,0 0-687-15</inkml:trace>
  <inkml:trace contextRef="#ctx0" brushRef="#br0" timeOffset="169262.23">10214 12754 70 0,'0'0'436'0,"0"0"-142"16,0 0 27-16,0 0-123 0,0 0 34 16,-4-13-86-16,4 13 44 0,0 0-71 0,-15-4 31 15,15 4-53-15,-12 0 19 0,12 0-40 0,-23 4 18 16,15 2-27-16,8-6 17 0,-23 7-30 0,23-7 9 16,-19 12-25-16,11-8 8 0,8-4-27 0,-14 12 14 15,14-12-19-15,-9 16 21 0,9-16-18 16,-4 14 19-16,4-14-18 0,4 14 10 0,-4-14-10 15,13 12 4-15,-3-7-12 0,2-2 12 0,3 0-15 16,-3-3 11-16,7 0-12 0,-7 0 9 0,3-3-9 16,-1 2 13-16,-1-5-12 0,1 5 5 0,-6-4-4 15,1 0 18-15,-9 5-7 0,10-15 11 16,-10 15-10-16,4-13 4 0,-4 13-10 0,-6-16-2 16,6 16-3-16,-12-14 1 0,3 8-5 0,-1-2 0 15,10 8-6-15,-12-9-15 0,12 9-106 0,-15-7-48 16,15 7-117-16,0 0-62 0,0 0-435 0,0 0-382 15</inkml:trace>
  <inkml:trace contextRef="#ctx0" brushRef="#br0" timeOffset="169513.43">10586 12549 433 0,'6'-11'692'0,"-6"11"-185"0,0 0-77 0,8-12-118 15,-8 12-45-15,0 0-65 0,0 0 41 0,0 0 17 16,0 0 31-16,-10 14-8 0,2-2-35 0,-1 4-17 16,-1 5-27-16,-7 5-24 0,3 4-20 15,-7 4-23-15,3 4-19 0,-1-3-19 0,0 2-17 16,-1 0-27-16,5 0-2 0,-3-1-8 0,1-5-10 16,3-1-5-16,1 2-18 0,-1-2-132 0,1-3-121 15,3-4-80-15,2 1-63 0,4-7-88 0,0 1-9 16,-3-2-34-16,7-2-445 0,0-14-615 15</inkml:trace>
  <inkml:trace contextRef="#ctx0" brushRef="#br0" timeOffset="169931">10563 12935 232 0,'6'-17'451'0,"2"4"-3"0,1-1-100 16,-3 3-12-16,-2 2-50 0,-4 9-46 15,8-17-35-15,-8 17-29 0,9-15-46 0,-9 15-25 16,0 0-22-16,0 0-9 0,0 0-26 0,0 0 0 15,0 0-17-15,-5 11 0 0,5-11-10 0,-8 21 4 16,0-13-11-16,2 1 4 0,2 4-14 0,-1-5 7 16,5-8-10-16,-8 16 6 0,8-16-5 0,-6 15 6 15,6-15-3-15,-4 12 11 0,4-12-4 16,0 0 12-16,-4 8 17 0,4-8 6 0,0 0-10 16,0 0-9-16,0 0-5 0,0 0-5 0,0 0-3 15,4-18-3-15,2 9-4 0,-2-3-1 16,4-2 0-16,1-5-2 0,5 2-4 0,1-5 1 15,1 1-4-15,3-2-4 0,-1 0 6 0,-1 0-2 16,-3 5 2-16,5 3-3 0,-7-1 0 0,7 1 3 16,-11 5-4-16,5 0-3 0,-3 0 0 0,-2 2-3 15,1 1-4-15,-9 7 4 0,10-7 7 0,-10 7 4 16,0 0 3-16,0 0 6 0,8 4 6 0,-8-4 6 16,0 11-1-16,0-11 6 0,-12 21-4 15,8-11 2-15,-7 1-9 0,3 0 3 0,0 2-10 16,-3-1 5-16,-1-1-10 0,6 0 6 0,-7 1-11 15,5-3 8-15,-2 0-41 0,2-1-75 0,3-1-58 16,-1 2-124-16,6-9-13 0,-12 12-69 16,12-12-435-16,-8 11-413 0</inkml:trace>
  <inkml:trace contextRef="#ctx0" brushRef="#br0" timeOffset="170091.59">10842 12826 375 0,'0'0'535'0,"10"-2"-157"15,-10 2-22-15,0 0-36 0,13-5-8 0,-13 5-8 16,14-6-17-16,-14 6-5 0,17-5-63 0,-7 0-15 16,3 2-63-16,-3-1-5 0,2 0-51 0,1 0-6 15,-3 0-92-15,2 2-80 0,-1-2-79 0,-11 4-132 16,22-7-25-16,-22 7-121 0,21-4-382 0,-21 4-448 16</inkml:trace>
  <inkml:trace contextRef="#ctx0" brushRef="#br0" timeOffset="170781.36">11390 12698 523 0,'0'0'583'15,"4"-9"-141"-15,-4 9-85 0,0 0-68 0,0 0-58 16,2-12-40-16,-2 12-37 0,0 0-29 0,0 0-24 16,0 0-20-16,0 0-11 0,0 0-1 15,0 0-4-15,0 0-11 0,-10 15-7 0,10-15-12 16,-4 18-5-16,4-18-6 0,-9 20-1 0,9-20-5 16,-6 19-2-16,6-19-5 0,-8 17 3 15,8-17-4-15,-4 12 1 0,4-12-1 0,0 0-1 0,-4 16 4 16,4-16 14-16,0 0 37 0,0 0 8 15,0 0 44-15,-5 9-18 0,5-9-20 0,0 0-16 16,0 0-10-16,0 0-14 0,5-19-4 0,-5 19-12 16,4-22 3-16,4 9-10 0,-4-2-4 15,2 2 11-15,3-3-18 0,1 0 11 0,-2 2-18 0,5-3 16 16,-5 6-23-16,-2-1 9 0,2 2-15 16,1 2 13-16,-9 8-16 0,10-9 22 0,-10 9-11 15,0 0 0-15,0 0 7 0,14 5-4 0,-14-5 10 16,5 19-4-16,-3-6 0 0,-2 0 0 0,2 2 25 15,-2-3-33-15,0 1 27 0,4 0-23 0,-4-13 33 16,4 23-21-16,-4-23 59 0,4 18-29 16,-4-18 32-16,8 14 27 0,-8-14 2 0,11 4-3 15,-11-4-20-15,18-6-13 0,-5-2-6 0,1-1-9 16,-1-2-11-16,5-4-2 0,-3-1-12 0,-3-2-15 16,5-2 10-16,-3 2-25 0,-2-3-35 0,-1 5-57 15,1-2-37-15,-2 2-43 0,-1 4-50 16,1-1-34-16,-2 4-61 0,1 1-40 0,-1 0-1 15,-8 8-20-15,19-7-17 0,-19 7-371 0,14 0-366 16</inkml:trace>
  <inkml:trace contextRef="#ctx0" brushRef="#br0" timeOffset="172021.09">11830 12643 476 0,'0'0'310'15,"0"0"12"-15,0 0-115 0,-8 11 35 0,8-11-74 16,0 0 30-16,0 0-61 0,-8 7 4 0,8-7-54 15,0 0 9-15,0 0-46 0,-7 12 22 16,7-12-37-16,0 0 28 0,0 0-28 0,2 14 26 16,-2-14-27-16,9 7 16 0,-9-7-25 0,12 9 14 15,-12-9-25-15,19 4 16 0,-19-4-23 0,18 0 19 16,-18 0-22-16,21 0 19 0,-21 0-11 0,14-2 44 16,-14 2 8-16,15-7 25 0,-15 7 8 15,12-11 5-15,-12 11 0 0,4-12-13 0,-4 12-4 16,0 0-13-16,-4-18-5 0,4 18-16 0,-8-14-8 15,8 14-5-15,-12-11-7 0,12 11-5 0,-19-5-7 16,19 5-2-16,-19-2-4 0,19 2-3 0,-18-1-5 16,18 1-3-16,-17 3 8 0,17-3-9 15,-14 5 5-15,14-5-13 0,-10 8 15 0,10-8-13 16,0 0 10-16,-7 14-13 0,7-14 13 0,0 0-36 16,7 11-19-16,-7-11-27 0,10 5-33 0,-10-5-4 15,18 5-25-15,-18-5 12 0,25-2-27 0,-25 2 43 16,23-4-40-16,-13 0 63 0,5 0 17 15,-3 0 9-15,3 1 9 0,-3-2 12 0,0 1 4 16,-1-1 3-16,1 0 10 0,-1 1 7 0,1-2-1 16,-12 6 8-16,14-6 5 0,-14 6 9 0,15-6 9 15,-15 6 5-15,8-3 3 0,-8 3 7 0,0 0-12 16,0 0-2-16,13-5-8 0,-13 5 3 0,0 0-2 16,0 0 4-16,0 0-2 0,0 0-5 15,-9 8-39-15,9-8 46 0,-6 7-40 0,6-7 39 16,0 0-36-16,-12 11 42 0,12-11-35 0,0 0 38 15,-4 14-43-15,4-14 38 0,0 0-27 0,0 0 37 16,-5 12-39-16,5-12 46 0,0 0-30 16,0 0 27-16,9 8-33 0,-9-8 34 0,0 0-35 15,0 0 33-15,18-4-34 0,-18 4 30 0,17-7 3 16,-11 2 3-16,6-1 8 0,-5-2 2 0,1 0-3 16,0-2 2-16,-2 1 5 0,3-1 20 0,-5-5-24 15,0 2 17-15,4-4-21 0,-2 2 10 16,-1-4-17-16,-1 3 17 0,0-3-17 0,0 1 15 15,-4 3-17-15,6 0 23 0,-4 4-7 0,0-2 14 16,-2 13-20-16,4-21 9 0,-4 21-31 0,0-16 9 16,0 16-25-16,0 0 17 0,0 0-21 15,0 0 20-15,0 0-19 0,0 0 17 0,-6 9-14 16,6-9 21-16,-8 18-17 0,4-6 18 0,0 1-11 16,0-1 4-16,4 0 0 0,-3 2-3 0,1 0-1 15,0-2-2-15,2-12 3 0,0 28-2 0,0-28 0 16,4 22 3-16,-1-10 0 0,1-1-2 15,4-3 2-15,-2 2-5 0,2-3 4 0,1 0-2 16,1-3 0-16,-10-4 0 0,17 8 0 0,-17-8 1 16,16 4 1-16,-16-4-2 0,0 0-5 0,19-2 2 15,-19 2-1-15,10-7-1 0,-10 7-1 16,8-7 1-16,-8 7-3 0,0 0 0 0,6-10-1 0,-6 10 18 16,0 0-21-16,0 0 1 0,7-12 0 15,-7 12 0-15,0 0 3 0,0 0-2 0,0 0 6 16,6-8-3-16,-6 8-4 0,0 0 4 0,0 0-3 15,0 0 0-15,0 0 17 0,0 0-20 0,4-13 19 16,-4 13-19-16,0 0 20 0,0 0-25 0,0 0 20 16,0 0-19-16,-4-12 16 0,4 12-14 15,0 0 16-15,0 0-18 0,0 0 19 0,-6-8-20 16,6 8 21-16,0 0-19 0,0 0 22 0,0 0-20 16,-4-10 12-16,4 10-15 0,0 0 21 0,0 0-18 15,0 0 17-15,0 0-19 0,0 0 21 0,-9-9-22 16,9 9 22-16,0 0-18 0,0 0 21 15,0 0-19-15,0 0 18 0,0 0-20 0,0 0 17 16,-4-10-14-16,4 10 14 0,0 0-21 0,0 0 20 16,0 0-22-16,0 0 21 0,0-13-21 0,0 13 20 15,0 0-17-15,0 0 19 0,4-12-24 0,-4 12 26 16,0 0-5-16,0 0-16 0,0 0 19 16,0-18-22-16,0 18 22 0,0 0-22 0,0 0 14 15,0 0-17-15,0 0 18 0,0 0-25 0,0 0 21 16,0 0-17-16,0 0 23 0,0 0-20 0,19 4 18 15,-15 5-18-15,8-2 4 0,-1 5 0 0,-1-1 1 16,3 0 2-16,-1 2 4 0,-2 0 21 16,-1-1 9-16,3 1 22 0,-2-1-21 0,-1-1 20 15,-1-2-22-15,-2 1 23 0,-2-1-22 0,-4-9 64 16,8 18-20-16,-8-18 11 0,-4 15-12 0,4-15-11 16,-10 15-11-16,2-7-5 0,8-8 1 0,-17 9-18 15,17-9-1-15,-14 9-18 0,14-9-92 16,-17 7-99-16,17-7-104 0,-10 5-61 0,10-5-135 15,0 0-588-15,0 0-722 0</inkml:trace>
  <inkml:trace contextRef="#ctx0" brushRef="#br0" timeOffset="172176.08">12272 12792 719 0,'0'0'584'0,"0"0"-131"0,0 0-27 0,0 0-12 16,7 13-28-16,-7-13-39 0,18 0-59 0,-7-2-57 15,7 0-49-15,-1-1-34 0,6-1-117 16,-1-4-142-16,5 1-134 0,0 2-175 0,0-3-186 16,0 0-278-16,-5-1-519 0</inkml:trace>
  <inkml:trace contextRef="#ctx0" brushRef="#br0" timeOffset="173803.85">4756 12838 349 0,'0'0'421'0,"0"0"-119"15,0 0 26-15,0 0-66 0,0 0 11 0,-8-10-80 16,8 10-22-16,0 0-48 0,0 0 11 0,-6-12-15 16,6 12 2-16,0 0-7 0,0 0 3 15,-4-11-6-15,4 11-17 0,0 0-16 0,0 0-12 16,0-16-17-16,0 16-9 0,4-11-8 0,-4 11 1 16,12-19 2-16,-3 9 9 0,3 1 4 15,0-3 2-15,3 1 0 0,4 1 5 0,-3-2-3 16,1 4-11-16,-1 2-12 0,-1 0-4 15,-1 4-5-15,1-1-4 0,-15 3 8 0,24 3-6 16,-13 3 28-16,-3 2-15 0,-4 1 33 0,0 5-35 16,-2 0 27-16,-2 2-40 0,-2 2 30 0,-2 2-37 15,-2-2 27-15,2-1-33 0,-5 5 28 0,1-3-37 16,0-2 33-16,2-1-35 0,0 0-1 16,-1-2 1-16,3-2-1 0,0-1 2 0,4-11-4 15,-4 19 5-15,4-19 6 0,4 8 5 0,-4-8 25 16,15 11-37-16,-15-11 34 0,22 4-37 15,-9-2 40-15,-1-2-42 0,3 2 42 0,-1 0-30 16,0 2 48-16,-1-2-12 0,-1 1 22 0,1 0 28 16,-3 0 31-16,-10-3 46 0,17 9 1 0,-17-9 27 15,12 12 11-15,-12-12 16 0,2 14 44 16,-2-14-26-16,-4 14-30 0,4-14-28 0,-12 17-27 16,3-10-19-16,-1 1-35 0,0-1-7 0,-3 1-20 15,-1-4-11-15,-1-1 1 0,1 3-20 16,-1-4-27-16,-1-2-29 0,-1-1-75 0,3 0-73 15,-3-5-58-15,3 3-107 0,-1-4-160 0,1-2-29 16,3 1 43-16,1-2-22 0,2 2-53 16,0-1-26-16,1-1-497 0,7 10-724 0</inkml:trace>
  <inkml:trace contextRef="#ctx0" brushRef="#br0" timeOffset="175141.49">5631 12560 163 0,'-6'-11'407'0,"4"2"-63"15,-5-5-41-15,1 2-44 0,-2-2-7 0,2-2-30 16,-7 0-14-16,3-1-26 0,-9-2-12 16,1-1-11-16,-3 1-3 0,-2-2-6 0,-6 6-2 15,3 2-3-15,-5-1-14 0,-3 6-8 0,-3 1-6 16,0 4-7-16,-2 3-5 0,-5 3-12 0,-5 5 12 16,-1 3-21-16,-2 2 24 0,-1 5 9 15,-20 10-3-15,3 4 1 0,0 0 6 0,2 4 10 16,-1 4 7-16,5-1 14 0,4 6-20 0,2 3 2 15,7 4-20-15,3 1-4 0,5 3-13 0,8 3 7 16,8-7-12-16,8-3-22 0,3 0 4 0,5 3-15 16,5-1 3-16,4-5-17 0,4-3 4 15,8 7-21-15,5-4 9 0,8-3-14 0,4-5 17 16,6-2-26-16,4-6 33 0,6-6-17 0,5-6 10 16,6-6-14-16,3-8 19 0,7-8-23 0,32-8 19 15,-1-11-21-15,0-6 25 0,-2-3-24 0,-6-5 8 16,-5-5 24-16,-3-2 8 0,-11-2 15 15,-6-1 11-15,-10-2 0 0,-15 7 9 0,-10 3-12 16,-4-4 10-16,-7 0-26 0,-6 1 20 0,-5 1 17 16,-5 3-49-16,-5-2 1 0,-3 3-13 0,-4-5-8 15,-5 3-12-15,-3 3-3 0,-1 4-5 0,0 7-7 16,-2 1-2-16,1 4-19 0,-1 0 2 16,-2 8-32-16,5 2-104 0,-3 2-106 0,4 4-77 15,3 0-152-15,-3 3-140 0,5 3 11 0,1 1 75 16,3 4-7-16,2 1-44 0,3 3-58 0,5-11-339 15,0 21-635-15</inkml:trace>
  <inkml:trace contextRef="#ctx0" brushRef="#br0" timeOffset="175458.68">5627 12877 275 0,'0'0'479'0,"0"0"-175"0,0 0-5 16,0 0-107-16,0 0 37 0,0 0-64 0,0 0 9 15,0 0-55-15,0 0 36 0,0 0-2 0,0 0 8 16,0 0-2-16,16 2-15 0,-16-2-12 0,25 1-16 15,-10-1-10-15,1 0-24 0,1 0-11 0,1-1-18 16,1 1-6-16,1 0-12 0,1-2-5 0,0 2-41 16,-1 0-87-16,1-2-52 0,0 2-104 15,-3-2-1-15,1 2-70 0,-4-4-62 0,-1 0-311 16,-2 2-264-16</inkml:trace>
  <inkml:trace contextRef="#ctx0" brushRef="#br0" timeOffset="175676.05">5966 12779 388 0,'0'0'453'0,"0"0"-155"0,-11-8-17 16,11 8-120-16,0 0 32 0,0 0-94 0,0 0 37 16,0 0-59-16,0 0 42 0,0 0-53 0,0 0 35 15,17 5-43-15,-7-2 32 0,1 4-14 16,1 1 22-16,0-1 2 0,-1 1 25 0,1-1 21 16,-6 5 27-16,3-2 55 0,-1 1 1 0,-8 1 59 15,0-12-58-15,0 26 6 0,-8-12-71 0,-3 2-5 16,-1 2-55-16,-3-1 5 0,-1-2-46 0,1 4-13 15,-5-3-28-15,3-2-126 0,1 1-138 16,-1 0-157-16,3-4-130 0,1-4-697 0,1 4-867 16</inkml:trace>
  <inkml:trace contextRef="#ctx0" brushRef="#br0" timeOffset="180067.57">15576 11510 118 0,'0'0'343'0,"0"0"-91"0,0 0-14 0,0 0-33 15,0 0-3-15,12-8-20 0,-12 8-10 16,0 0-22-16,8-5-12 0,-8 5-6 0,0 0-26 16,11-6 10-16,-11 6-16 0,0 0 21 0,0 0-13 15,0 0 23-15,0 0-37 0,6-8 5 16,-6 8-29-16,0 0 5 0,0 0-31 0,-17-3 4 0,17 3-19 15,-24 0 10-15,9 2-21 0,1 0 15 16,-5 1-23-16,3 1 20 0,-3 0-15 0,0 0 15 16,-1 2-13-16,1-1 12 0,-2 2 3 15,3 1-5-15,-1-2-4 0,1 1-5 0,1-1-3 16,0 1-6-16,5-1 0 0,0 0-4 0,3-3 2 16,9-3-2-16,-14 11 4 0,14-11 1 15,0 0-2-15,-4 12-2 0,4-12 1 0,4 9-2 16,-4-9-2-16,10 10 2 0,-10-10-7 0,11 13 5 15,-11-13-5-15,8 15-12 0,-8-15 19 0,4 20-15 16,-4-20 24-16,-2 26-12 0,-2-12 34 0,0 2-5 16,-3 2 22-16,-3 1 8 0,2 5 13 15,-5-3 0-15,3 2 2 0,-4 4 1 0,-1-1 12 16,1 2-17-16,1-2 2 0,3-1-13 0,0-2-8 16,1 0-11-16,3 0-7 0,2-1-9 15,2-2 3-15,0-1 12 0,2-2-22 0,2 1 3 16,2-2-1-16,0-1-2 0,5-3 0 0,-1 2-1 15,0-3-5-15,4-2-1 0,1 1-10 16,-3-5-77-16,5 3-84 0,-1-1-50 0,1-4-80 16,-1 4-58-16,5-3-71 0,-3-1-95 15,3 2-373-15,2-1-520 0</inkml:trace>
  <inkml:trace contextRef="#ctx0" brushRef="#br0" timeOffset="182653.42">16066 11606 483 0,'-17'-2'401'0,"-1"1"-66"0,-1 2-60 15,0 5-28-15,1-1-47 0,-1 6-17 0,3 3-41 16,1-1-7-16,5 6-24 0,1-1 4 15,5 4-29-15,4-3-17 0,0 4-11 0,7 2-13 16,1-1-4-16,0-1 2 0,2-2-16 0,1-2 9 16,-1-1 12-16,-4-4 33 0,3-3 72 0,-5 0 68 15,-4-11-32-15,4 15-35 0,-4-15-32 0,0 0-32 16,-21 4-13-16,9-8-1 0,-3 0-28 16,-1-1 4-16,-1-5-21 0,1 3 4 0,1-2-15 15,3-2 5-15,-1 4-24 0,5-4-50 0,2 2-94 16,6 9-52-16,0-18-86 0,8 10-63 15,3 0-46-15,3 1-64 0,5 1-362 0,3 0-427 16</inkml:trace>
  <inkml:trace contextRef="#ctx0" brushRef="#br0" timeOffset="183043.3">16272 11755 131 0,'0'0'690'0,"15"0"-190"16,-15 0-91-16,0 0-60 0,0 0-21 0,6 12-36 15,-6-12 4-15,-6 18-38 0,0-9-5 16,2 3-34-16,-3 3-19 0,1 0-47 0,0 3-13 15,0 1-31-15,-1 4-7 0,-1 0-19 0,2 1-11 16,-2 1-8-16,2-2-15 0,-1-1-8 16,-1-2-9-16,4-5 3 0,-2 0-8 0,2 1 3 15,-1-3 0-15,1-3 34 0,4-10 35 0,-8 18-5 16,8-18-34-16,0 0 3 0,0 0-25 16,0 0 5-16,-12-15-9 0,12 2-5 0,0-4-20 15,0-3 13-15,2 0-23 0,0-8 13 0,4 0-15 16,2-1 5-16,1-2-5 0,3 0-4 0,2 1-2 15,3 0 5-15,2 2-4 0,-1 3 4 0,3-1-8 16,2 4 7-16,-3 3 1 0,-1 5-6 16,-1 0 2-16,-3 4 0 0,1 4-7 0,-3 1 7 15,-1 4 2-15,-12 1 9 0,19 2 5 0,-19-2 23 16,6 15 9-16,-6-15-1 0,-6 23 10 16,0-9-19-16,-5-1 7 0,-1 4-16 0,-3-1 11 15,1 3-19-15,-3-4 11 0,3 0-14 16,-3 0 26-16,3-1-43 0,2-2-44 0,-1-2-84 15,3-2-96-15,2 0-70 0,-1 0-103 0,9-8-51 16,-10 12-100-16,10-12-96 0,0 0-263 0,0 0-561 16</inkml:trace>
  <inkml:trace contextRef="#ctx0" brushRef="#br0" timeOffset="183608.7">16522 11824 429 0,'0'0'545'0,"0"0"-130"0,0 0-55 0,3-14-74 15,-3 14-50-15,0 0-62 0,0 0-21 0,0 0-41 16,0 0-7-16,10-10-32 0,-10 10-3 0,18-2-23 16,-5 1 2-16,3-1-25 0,1-1 13 15,0 2-20-15,1-1 11 0,-1 0-13 0,-1-2 7 16,1 1-17-16,-5 0 13 0,1 1-12 0,-3-3 12 16,-10 5-21-16,12-9 15 0,-12 9-17 0,0 0 30 15,0 0-1-15,-10-14 25 0,10 14-15 16,-21-4 18-16,7 1-16 0,-1 5 17 0,-1-1-14 15,-1 1 14-15,1 0-24 0,-1 1 11 16,1 2-20-16,1 1 12 0,-1 0-25 0,1 2 15 16,3 0-22-16,-1 1-1 0,3 3 3 0,2 1 3 15,-1-2 0-15,3 1-1 0,4 2 0 0,0 0 5 16,2-14-5-16,2 24 4 0,4-15 2 16,3 3-3-16,-1-5 3 0,2-1-2 0,5-2 0 15,-1-1-9-15,1-1-26 0,3-2-31 0,-1 0-25 16,1-2-8-16,1-1-7 0,0 1 1 0,-1 0 9 15,1-4 5-15,-3 2 12 0,3 1 5 16,-2-1 12-16,-1 0 12 0,-1 0 7 0,-1 1 11 16,-2-1-1-16,1 1 10 0,-3-2 5 0,-10 5 6 15,19-7-2-15,-19 7-1 0,12-8-6 16,-12 8 6-16,0 0 2 0,8-12 0 0,-8 12 1 16,0 0-1-16,0 0 2 0,-6-11-3 0,6 11 5 15,0 0-2-15,-12-8 1 0,12 8-2 0,0 0 3 16,-15-3-3-16,15 3 8 0,0 0-19 15,-12 3 15-15,12-3 2 0,0 0-1 0,-15 9 2 16,15-9-1-16,-8 10 8 0,8-10-2 0,-8 12 4 16,8-12-8-16,-4 15-3 0,4-15 8 15,-2 12 0-15,2-12 0 0,0 0-1 0,2 17-3 16,-2-17-15-16,4 9-39 0,-4-9-44 0,10 9-62 16,-10-9-72-16,13 5-56 0,-13-5-369 15,12 1-209-15</inkml:trace>
  <inkml:trace contextRef="#ctx0" brushRef="#br0" timeOffset="184107.4">17112 11834 230 0,'0'0'403'16,"0"0"-73"-16,-17 0-47 0,17 0-35 0,-21 0-27 15,9 2-14-15,0-1-17 0,-1 3-28 0,-1 2-13 16,-1-2-23-16,-1 3-9 0,-1-1-10 16,1 1-10-16,-1 4-13 0,1-2-7 0,-1 1-13 15,1 1-11-15,1 1-9 0,3-1-16 0,1 0 2 16,1 1-7-16,6 0 14 0,0-2 9 15,4-10 31-15,8 21 14 0,0-15-3 0,5 0-6 16,3-4-12-16,3-2-4 0,1-2-9 0,3-4-12 16,4 0-8-16,-2-4-6 0,4-4-3 15,-2-5-6-15,0 0 13 0,-3-2-23 0,3-5 15 16,-4-2-26-16,-2-3 21 0,-3-5-3 0,-3 4-4 16,-3-3 8-16,-2 1-10 0,-1-3 39 0,-5 8 29 15,0 3 30-15,0 3 20 0,-2 3-15 16,-2 2 0-16,0 2-37 0,0 2-11 0,0 14-27 15,-6-18 0-15,6 18-19 0,0 0-7 0,-19 4-1 16,13 3-13-16,0 8 8 0,-2-1 5 16,2 2-1-16,-1 6 0 0,1 0-3 0,0 2 0 15,2 1 16-15,0 1-15 0,0 0-54 0,1-3-116 16,1 0-103-16,2 0-82 0,2 1-65 16,-2-2-115-16,3 0-570 0,1-1-742 0</inkml:trace>
  <inkml:trace contextRef="#ctx0" brushRef="#br0" timeOffset="184394.04">17794 12059 439 0,'0'0'519'0,"16"-4"-109"15,-16 4-49-15,0 0-27 0,0 0-20 16,0 0 15-16,0 0 12 0,0 0-15 0,4 10-33 16,-4-10-53-16,-12 13-54 0,2-3-38 0,-3-2-27 15,-1 4-24-15,-3 0-19 0,1-1-106 0,-3 2-117 16,1 0-108-16,-1-1-109 0,0 1-173 15,1-2-471-15,-1-1-661 0</inkml:trace>
  <inkml:trace contextRef="#ctx0" brushRef="#br0" timeOffset="193959.29">18263 11668 407 0,'0'0'355'0,"19"-9"-19"0,-19 9-55 0,12-3 4 15,-12 3-4-15,0 0-33 0,10-8-8 0,-10 8-13 16,0 0-9-16,0 0-6 0,0 0-19 0,0 0-5 15,0 0-30-15,-6-8-2 0,6 8-25 16,-18 12 3-16,5-4-3 0,-1 4 2 0,-1 3-7 16,-1 3-11-16,-3 1-9 0,0 0-20 0,5 3-7 15,-3-2-17-15,5-1-11 0,0-1-14 16,1-3-4-16,3 2-9 0,2-3 0 0,2-3-1 16,4-11-4-16,0 19 2 0,0-19 2 0,14 10-7 15,-14-10-7-15,23-5 4 0,-9 0-2 16,1-4 0-16,1-3-2 0,1-3-3 0,-1-3-2 15,-3 0 1-15,-1-5 1 0,-1-7 8 0,-1-6-10 16,-4-1 0-16,0-4-2 0,-4-4 6 0,0-6-3 16,1 2-12-16,-6 5 13 0,3 1-1 0,0 9 12 15,-2 4 26-15,2 5-3 0,0 4 1 16,-2-1-20-16,2 6 0 0,-2 0-14 0,2 16 5 16,-4-11 5-16,4 11 29 0,0 0 9 0,-8 16-13 15,4-2 20-15,0 2-17 0,-1 3 18 16,1 0-33-16,2 4 21 0,0-1-32 0,0 2 23 15,2 0-28-15,2 0 16 0,0 3-28 0,2-2 22 16,5-2-26-16,-1-1 28 0,2 1-30 16,1-5 26-16,3 1-35 0,-2-3 20 0,3-2-35 15,-1-2 18-15,-1-4-31 0,-3 2 13 0,3-6-26 16,-3 2 15-16,-10-6-7 0,21-2 23 0,-21 2-7 16,16-7 22-16,-16 7-13 0,13-11 27 15,-13 11-12-15,10-15 16 0,-10 15 44 0,6-11 16 16,-6 11 70-16,6-11-28 0,-6 11-12 0,0 0-7 15,6-9-32-15,-6 9-16 0,0 0-9 0,0 0-10 16,0 0 2-16,0 0-5 0,9 5 27 16,-9-5-69-16,0 0-145 0,4 19-219 0,-4-19-103 15,2 15 2-15,-2-15-142 0,4 13-150 16,-4-13-374-16,0 0-796 0</inkml:trace>
  <inkml:trace contextRef="#ctx0" brushRef="#br0" timeOffset="194068.37">18577 11483 411 0,'0'0'471'0,"2"-13"-131"16,-2 13-181-16,0 0-112 0,4-13-148 0,-4 13-317 15,0 0 49-15</inkml:trace>
  <inkml:trace contextRef="#ctx0" brushRef="#br0" timeOffset="194376.1">18633 11702 183 0,'0'0'462'0,"0"0"-122"16,10 8-72-16,-10-8-51 0,11-8-23 0,-11 8-18 16,14-13-16-16,-4 6-19 0,-1-2-23 15,-1 0-12-15,2-2-20 0,1 2 9 0,-1 1-17 16,-2 0 23-16,1 1-15 0,-1 0 16 0,-8 7-18 16,14-10 15-16,-14 10 1 0,15-6 18 15,-15 6 19-15,0 0 16 0,14 0 13 0,-14 0 12 16,11 6 10-16,-11-6-1 0,10 14-2 0,-10-14-10 15,10 16 4-15,-4-9-14 0,3 4 14 16,-1-3-19-16,2 0 26 0,3-1-13 0,-1 0 72 0,3-2-66 16,1-2-3-16,3 1-60 0,-3-2 7 15,3-2-53-15,0 0 13 0,-1-2-52 0,-1-2-51 16,-1 3-182-16,-1 0-148 0,-1-1-149 16,1-1 92-16,-1 3-48 0,-2-1-35 0,-12 1-63 15,23 0-8-15,-23 0-444 0,21 0-661 0</inkml:trace>
  <inkml:trace contextRef="#ctx0" brushRef="#br0" timeOffset="194527.12">19295 11720 313 0,'0'0'631'0,"18"5"-80"16,-18-5-38-16,17 3-41 0,-17-3-1 0,12 4 11 15,-12-4 5-15,8 8-29 0,-8-8 30 0,7 10-27 16,-7-10-17-16,2 20 91 0,-2-20-111 16,-2 25-64-16,-5-10-89 0,1 1-39 0,0 2-72 15,-4 2-205-15,-1 2-297 0,-1-4-366 0,-1 4-286 16,-1-3 12-16,-5 4-499 0,1-3-1180 0</inkml:trace>
  <inkml:trace contextRef="#ctx0" brushRef="#br0" timeOffset="196092.28">20874 11683 507 0,'0'0'817'16,"0"0"-188"-16,0 0-126 0,10-3-34 15,-10 3 8-15,17-7-21 0,-5 4-71 0,0-3-37 16,3 1-83-16,-1-1-34 0,1 2-67 16,1-1-16-16,3 1-49 0,-2-2-44 0,1 2-123 15,-3 2-114-15,1-3-94 0,-1 3-72 0,-3 0-54 16,-12 2-72-16,21-5-41 0,-21 5-517 0,14-4-684 16</inkml:trace>
  <inkml:trace contextRef="#ctx0" brushRef="#br0" timeOffset="196312.56">21202 11376 458 0,'5'-13'590'15,"-1"1"-100"-15,0 0-11 0,-4 12-66 0,6-18 9 16,-6 18-22-16,4-16-30 0,-4 16-36 0,0 0-53 16,4-12 1-16,-4 12 8 0,0 0-9 15,0 0-24-15,11 8-12 0,-11-8 36 0,6 17-5 16,-6-17-49-16,2 26-70 0,-2-11 0 0,2 1-55 15,-2 0 4-15,-2 1-42 0,2 2 2 16,-2-1-106-16,0 2-178 0,-2 1-214 0,2-2-179 16,-3 1 69-16,1-1-52 0,0 0-141 0,0-2-490 15,0 1-866-15</inkml:trace>
  <inkml:trace contextRef="#ctx0" brushRef="#br0" timeOffset="196901.08">21130 11648 214 0,'0'0'858'0,"2"-18"-206"16,-2 18-121-16,0 0-89 0,4-16-33 16,-4 16-4-16,11-14 2 0,-3 6-19 0,4 0-44 15,1 1-20-15,3-1-43 0,5 0-47 0,4-2-40 16,0 3 29-16,-1-2-47 0,5 3-32 16,-2-2-27-16,0 1-24 0,2 3-13 0,-4-4-16 15,0 3-15-15,-5 1-9 0,1-2-3 0,-5 4-4 16,-1-1 15-16,-1 1 22 0,-1-1 21 15,-13 3 13-15,20-5 17 0,-20 5-4 0,13-1-11 16,-13 1-3-16,0 0-17 0,0 0-8 0,14-1-20 16,-14 1-5-16,0 0-24 0,0 0 5 0,0 0-17 15,0 0 11-15,0 0-13 0,0 0 0 0,-2 13-9 16,2-13-1-16,0 0-25 0,-8 16 27 0,8-16-7 16,-6 18 7-16,2-7-6 0,0-1 10 15,-1 1-16-15,3 1 18 0,2-12-13 0,-4 20 16 16,4-20-18-16,2 19 15 0,-2-19-17 0,4 18 23 15,-4-18-14-15,13 12 18 0,-13-12-21 16,16 6-11-16,-16-6 13 0,21 0 12 0,-21 0-16 16,23-6 13-16,-11 2-12 0,1-3 6 0,-3-2-6 15,0 2 16-15,3-4-16 0,-3 0 8 0,0-1-13 16,1 0 8-16,-3-1-5 0,2 1 2 16,1 1-7-16,-3 0 2 0,-2 2-3 0,2 1-2 15,-8 8-4-15,13-10 40 0,-13 10 51 0,0 0-22 16,16 4-56-16,-16-4 0 0,6 23 0 15,-3-8 0-15,-6 4 0 0,1 2 0 0,-2 5 0 16,-2 2 0-16,-4 5 0 0,1 0 0 0,-3 1 0 16,2 1 0-16,-5 0 0 0,1-3 0 15,1-1 0-15,-3-1 0 0,1-4 0 0,-1-1 0 16,1-8 0-16,1 2 0 0,-1-8 0 0,1 2 0 16,-1-7 0-16,-1-4 0 0,-1-2 0 0,3-6 0 15,-1 2 0-15,1-7-182 0,0 0-731 0,3-4-9 16,3 0 101-16,2-4 154 0,2 0 2 0,2 0-613 15,4-4-925-15</inkml:trace>
  <inkml:trace contextRef="#ctx0" brushRef="#br0" timeOffset="197364.56">21781 11495 34 0,'25'-19'699'16,"0"0"-172"-16,-4 4-87 0,-3 0-75 16,-1 3-65-16,-3 4-41 0,-1-2-29 0,-1 5-8 15,0-2 16-15,-1 6 52 0,-11 1 31 0,20 1-23 16,-20-1 24-16,15 15-25 0,-9-3-3 0,-2 3-11 15,0 2 13-15,-2 4 118 0,0 1-15 16,-2 3 0-16,0 2-47 0,-2 3-11 0,-2-1-54 16,0 1-37-16,2 0-216 0,-2-2-34 0,2-1 0 15,-2 0 0-15,2-2 0 0,0-3 0 16,-1-2 0-16,1-1 0 0,2-4 0 0,-2 2 0 16,0-4 0-16,2-13 0 0,-2 25 0 0,2-25 0 15,-2 17 0-15,2-17 0 0,0 0 0 0,0 0 0 16,0 0 0-16,0 0 0 0,0 0 0 0,0 0 0 15,2-13 0-15,0-1 0 0,0-1 0 0,2 0-66 16,3-5-50-16,-3-5-31 0,2 1 42 16,0-11-14-16,2 2 49 0,3-1 9 0,-1 1 17 15,3-4 2-15,-1 3 14 0,2 3 1 0,1 0 9 16,-1 1-1-16,1 2 23 0,1 2-21 16,-3 6 11-16,1 0 2 0,1 2 17 0,1 2 27 15,-1-1 3-15,1 4-9 0,-1 3 20 0,-1-2-7 16,-1 5 8-16,-1 0-7 0,2 3 12 0,-14 4 28 15,21-3-14-15,-21 3 4 0,15 7 26 16,-15-7 3-16,6 15-67 0,-6-15-40 0,-6 23 0 16,-3-9 0-16,-1 0 0 0,0 0 0 0,-5 2 0 15,-1-2 0-15,1 1 0 0,1 0 0 16,-1-5 0-16,3 2 0 0,-1-1 0 0,1-4-494 0,4 1-323 16,0 0-165-16,8-8 164 0,-13 11-80 15,13-11-429-15,0 0-988 0</inkml:trace>
  <inkml:trace contextRef="#ctx0" brushRef="#br0" timeOffset="197702.26">22455 11430 559 0,'0'0'558'0,"8"-11"-141"0,-8 11-48 0,0 0-45 16,9-14-13-16,-9 14 6 0,0 0-34 16,0 0-23-16,6-10-22 0,-6 10-64 0,0 0-34 15,14-10-27-15,-14 10-29 0,21-4-16 0,-7 1-9 16,1 0-14-16,-1 1-5 0,1-4-10 15,-1 2-9-15,-3 2 30 0,1 0 49 0,-2-4 27 16,-10 6-23-16,15-9-10 0,-15 9-21 0,4-13-11 16,-4 13 8-16,-4-14 11 0,4 14 6 0,-17-14 21 15,7 10 6-15,-4 0 3 0,-1 3 15 0,-1 1 22 16,-1 1 16-16,0 3-7 0,1 2 11 0,1-1 11 16,1 3 39-16,0 5-13 0,1-4-2 15,3 6-10-15,2 0-18 0,1 0-27 0,3 3-26 16,2-6-20-16,2 5-19 0,4-2 5 0,0-1-76 15,5-1-18-15,-1-1 0 0,4-3 0 16,1 1-134-16,1-5-279 0,3-1-203 0,-1-4-133 16,3 2-40-16,-1-4 172 0,1-2-26 0,0-4-69 15,1-1-398-15,-1-2-758 0</inkml:trace>
  <inkml:trace contextRef="#ctx0" brushRef="#br0" timeOffset="200108.15">22780 11063 269 0,'0'0'372'0,"-7"-21"-72"16,7 21-56-16,-8-18-29 0,8 18-24 0,-10-16-24 15,10 16-3-15,-10-15-27 0,10 15 5 16,-13-11-25-16,13 11 15 0,-12-11-16 0,12 11 24 16,-13-8-24-16,13 8 10 0,-6-7-31 0,6 7 11 15,0 0-40-15,-8-7 14 0,8 7-31 0,0 0 23 16,0 0-15-16,8-5 19 0,-8 5-21 16,19-4 11-16,-5 3-28 0,3-1 20 0,1-1-29 15,3 2 16-15,2 0-25 0,-1-2 16 0,3 2-25 16,0 1-3-16,-2-2-1 0,-3 2-1 0,1 0 5 15,0 0 4-15,-5 2 9 0,-1 2 19 0,-3 0 16 16,-1 4 9-16,-5 0 7 0,-2 4 5 0,-4 3 12 16,-2 4 9-16,-2 3 4 0,-2 4 22 15,-3 1 0-15,1 5 31 0,0 2-22 0,-1 0 21 16,3 2-29-16,0 3-2 0,4 1-32 0,0 0 7 16,2 2 3-16,2-2 10 0,2 3-27 0,4-3 2 15,-1-1-29-15,-1 2 5 0,2-6-11 0,-2-2-2 16,0-4 29-16,1-3 35 0,-5-5 61 0,0-1 35 15,-2-2 14-15,-2 0-29 0,-2-4-25 16,-7-1-24-16,1-3-20 0,-7-1-31 0,1-2-15 16,-7-3-12-16,0-1-10 0,-4-3-15 0,-1-3-45 15,-3 1 0-15,0-2 0 0,-5-1-176 16,5 3-166-16,0-5-150 0,2 1-185 0,1 2-157 16,3-1 203-16,0 1-88 0,4 0-651 0,1 2-1040 15</inkml:trace>
  <inkml:trace contextRef="#ctx0" brushRef="#br0" timeOffset="206899.38">5147 12798 230 0,'0'0'219'0,"0"0"-32"0,0 0-19 0,10-4-10 16,-10 4-12-16,0 0-25 0,0 0-5 15,0 0-11-15,0 0 40 0,0 0-70 0,0 0 37 16,0 0-69-16,0 0 63 0,0 0-60 0,0 0 54 16,0 0-68-16,0 0 47 0,0 0-60 0,0 0 41 15,0 0-53-15,0 0 40 0,0 0-52 16,0 0 39-16,0 0-51 0,0 0 34 0,0 0-31 16,0 0 50-16,0 0-49 0,0 0 49 0,5 18-48 15,-5-18 39-15,6 21-55 0,-2-8 62 16,-2-1-54-16,2 3 48 0,0-3-44 0,2 2 41 15,1 0-46-15,-3-2 48 0,2 3-55 0,0-1 54 16,0-1-51-16,-1 2 53 0,3-1-60 0,-4-2 60 16,2 2-50-16,-2-5 50 0,0 2-56 15,-4-11 57-15,11 17-51 0,-11-17 52 0,4 13-52 16,-4-13 55-16,6 12-45 0,-6-12 88 16,0 0-4-16,4 12 48 0,-4-12 1 0,0 0 11 15,0 0-9-15,0 0-25 0,0 0-20 0,0 0-14 16,0 0-15-16,0 0-8 0,-4-14-9 0,4 14-5 15,-8-23-8-15,6 9 0 0,-4-4-4 0,1 3-6 16,-1-3-3-16,2-1-1 0,-2-2-1 16,0 2-1-16,-1 1 0 0,3 0 2 0,-2 2 1 15,0 1 0-15,2 1 0 0,0-1-3 0,0 4 2 16,-1-2 1-16,5 13-3 0,-8-19 2 16,8 19-3-16,-4-17-1 0,4 17-3 0,-4-9-4 15,4 9-1-15,0 0-3 0,0 0 1 0,-4-12 3 16,4 12-3-16,0 0 7 0,4 12-5 15,-4-12 3-15,6 22 1 0,0-9 2 0,-2 2 0 16,1 3 1-16,1 0 0 0,0 1 4 0,0-3-6 16,0 2 4-16,1 2-1 0,-1-4-2 15,0 2 0-15,0-3 2 0,0 1 2 0,1 0-2 16,-1-2-1-16,-2-3 4 0,2 0 0 0,-2-1-4 16,-4-10 2-16,8 16-2 0,-8-16 6 0,5 15 1 15,-5-15-2-15,6 9-7 0,-6-9-42 16,0 0-54-16,4 10-102 0,-4-10-36 0,0 0-114 15,0 0-100-15,0 0-248 0,0 0-267 0</inkml:trace>
  <inkml:trace contextRef="#ctx0" brushRef="#br0" timeOffset="210491.63">13595 11766 136 0,'-20'4'454'0,"-3"5"-104"0,-4 3-51 16,-2 6-57-16,-2 7-43 0,2 4-15 16,4 2-28-16,3 2-20 0,5-2-23 0,5-1-11 15,1 4 0-15,11-5-18 0,0 2-8 0,5-4-12 16,1 2 11-16,6 1-24 0,1-2 13 0,-1-6-18 15,0 0 2-15,-3-1-18 0,-1-5 15 0,0-2 39 16,-2-2 75-16,-1-3-23 0,-5-9-7 0,-5 14-40 16,5-14-1-16,-18 4-36 0,3-4 5 15,-1 0-23-15,-3-7 6 0,-4 3-21 0,5-3 5 16,-3-2-32-16,5-2-50 0,1 1-81 16,5 1-76-16,2-3-35 0,3-2-60 0,5-2-52 15,5 2-28-15,7-2-318 0,5-3-279 0</inkml:trace>
  <inkml:trace contextRef="#ctx0" brushRef="#br0" timeOffset="210688.86">13759 11868 468 0,'12'-9'455'0,"-2"4"-104"0,-1 0-55 16,-9 5-51-16,16-12 0 0,-16 12-40 0,9-3 0 16,-9 3-26-16,0 0 5 0,0 0-29 0,6 10-6 15,-6-10-37-15,-4 27-17 0,-1-9-23 0,3 2-8 16,-4 6-14-16,0 0-6 0,-2 0-7 15,2 5-10-15,-3 1-2 0,1 0-5 0,0-2-25 16,2-3-115-16,-1 2-85 0,1-1-104 16,0-3-120-16,0 1-391 0,2-5-435 0</inkml:trace>
  <inkml:trace contextRef="#ctx0" brushRef="#br0" timeOffset="211326.35">13637 12335 386 0,'0'0'477'0,"-4"-15"-107"0,4 15-82 15,-2-15-57-15,2 15-49 0,6-21-30 0,0 10-37 16,2-1-23-16,5-1-19 0,1-2-9 0,5 0-19 16,1 2-5-16,3-3-6 0,4 0-9 15,0 0-4-15,-4 5-1 0,-3 0-8 0,1 2-4 16,-4-1-2-16,-3 3-4 0,-2 0 5 0,1 2 1 16,-3 0 2-16,-10 5-2 0,17-8 6 15,-17 8 10-15,0 0 2 0,0 0 9 0,0 0 6 16,0 0 1-16,0 13-4 0,0-13-6 0,-11 17 0 15,1-9-14-15,6 0 4 0,0 1-7 0,-2-2-1 16,6-7-6-16,-13 17 1 0,13-17-2 0,-6 13 2 16,6-13-3-16,-6 11-2 0,6-11 12 15,0 0-19-15,-4 11 7 0,4-11-1 0,0 0 13 16,0 0-12-16,0 0 16 0,0 0-14 0,8 8-3 16,-8-8-1-16,0 0 2 0,12-5-2 15,-12 5 5-15,0 0-5 0,15-8 1 0,-15 8 3 16,6-7 0-16,-6 7-3 0,0 0 5 15,10-7-5-15,-10 7 4 0,0 0-5 0,0 0-2 16,9-6 4-16,-9 6-4 0,0 0-3 0,0 0 0 16,0 0 4-16,0 0-6 0,0 0-3 0,0 0 1 15,8-5-3-15,-8 5-1 0,0 0 5 0,0 0 4 16,0 0-3-16,0 0 4 0,0 0-2 16,12 3 0-16,-12-3 4 0,0 0-4 0,0 0 2 15,13 4 5-15,-13-4 2 0,0 0 3 0,10-4-3 16,-10 4-1-16,14-7 3 0,-14 7 1 15,17-12-4-15,-9 2-3 0,0 3 2 0,1-4 3 16,-3-1 0-16,2-4-1 0,0 2-2 0,-1-5 0 16,-3 1-3-16,2-3 2 0,-4 2 17 15,4-1 11-15,-2 3 30 0,-2-2-2 0,3 5 19 16,-3-1-17-16,0 3 12 0,-2 12-23 16,2-22 6-16,-2 22-27 0,0-16 7 0,0 16-27 0,0 0 13 15,4-14-19-15,-4 14 15 0,0 0-16 0,0 0 3 16,-4 12 2-16,4-12 5 0,-4 21-1 15,2-7 0-15,-3-1-5 0,3 4 5 0,0-1-2 16,0 0-5-16,0-1 3 0,-2 4 0 16,4-3-4-16,0 2-74 0,-2-4-103 0,2 1-93 15,0-15-97-15,0 26-106 0,0-26-339 0,2 21-418 16</inkml:trace>
  <inkml:trace contextRef="#ctx0" brushRef="#br0" timeOffset="211640.64">14077 12109 216 0,'0'0'511'15,"-2"-15"-120"-15,2 15-90 0,0 0-56 0,0 0-48 16,0-15-43-16,0 15-28 0,14-16-38 16,-5 7-14-16,5 0-15 0,1 0-7 0,1 2-21 15,1-4-25-15,-1 3-19 0,3 1-12 0,-3-1 3 16,1 1 0-16,-3-1 12 0,1 3-6 16,-3-1 23-16,-1 0 29 0,-3-1 20 0,-8 7-6 15,10-13 7-15,-10 13 7 0,0 0 24 0,0-15 5 16,0 15 1-16,-14-9 3 0,14 9-9 15,-15-6-10-15,15 6-12 0,-20 0-13 0,20 0-8 0,-19 3-7 16,19-3-11-16,-19 8-6 0,9-2-1 16,2 2-4-16,2 0-6 0,-1 3-3 0,3 0 1 15,2 0-7-15,0 3 1 0,2-14 3 16,0 25-1-16,2-10-1 0,0-3 0 0,2 2-1 16,-4-3 1-16,9 1 1 0,-5 0-1 0,0-1-1 15,2-2-48-15,-2 1-59 0,7-3-59 16,-3 0-67-16,0-3-101 0,-8-4-139 0,23 7-210 15,-23-7-243-15</inkml:trace>
  <inkml:trace contextRef="#ctx0" brushRef="#br0" timeOffset="211808.16">14569 11958 673 0,'0'0'693'0,"0"-17"-128"0,0 17-60 15,-2-13-67-15,2 13-48 0,0 0-47 16,0-15-61-16,0 15-62 0,0 0-55 0,2-13-31 15,-2 13-33-15,12-11-30 0,-12 11-124 16,19-7-159-16,-19 7-108 0,21-3-134 0,-21 3-135 16,22 5-332-16,-11 2-570 0</inkml:trace>
  <inkml:trace contextRef="#ctx0" brushRef="#br0" timeOffset="211922.75">14594 12135 612 0,'-6'10'679'0,"6"-10"-128"0,-11 12-110 0,11-12-100 16,0 0-69-16,0 0-55 0,0 0-42 0,17-1-33 15,-3-6-29-15,-1 0-23 0,3 3-34 16,3-4-144-16,2 2-136 0,-1-4-164 0,3 1-544 16,0 1-585-16</inkml:trace>
  <inkml:trace contextRef="#ctx0" brushRef="#br0" timeOffset="213166.29">15940 12410 286 0,'-19'-4'668'16,"19"4"-162"-16,-15-1-97 0,15 1-105 0,0 0-59 15,-12-3-64-15,12 3-20 0,0 0-46 0,0 0 6 16,0 0-17-16,17-7 14 0,1 5-29 15,9-2 7-15,4 1-31 0,8-1 4 0,15-3-21 16,2 2 17-16,6-1-21 0,2-1 20 16,2 3-18-16,0 1 14 0,0-2-25 0,-4 2 11 15,-2 1-22-15,-6 0 14 0,-8 2-26 0,-7-3 17 16,-8 3-20-16,-6 0 13 0,-3-1-8 16,-1-1 29-16,-2 2-3 0,-3 0 22 0,-1 0-13 15,-15 0 6-15,25 0 4 0,-25 0-17 0,18 0-18 16,-18 0-4-16,0 0-3 0,0 0-28 0,13 2-88 15,-13-2-46-15,0 0-90 0,0 0-67 16,0 0-97-16,0 0-118 0,0 0-358 0,0 0-506 16</inkml:trace>
  <inkml:trace contextRef="#ctx0" brushRef="#br0" timeOffset="214146.07">18106 12229 180 0,'0'0'447'0,"-17"0"-98"15,17 0-51-15,0 0-47 0,-16-4-12 16,16 4-1-16,0 0-24 0,0 0-26 0,0 0-27 16,0 0-29-16,0 0-16 0,0 0-5 0,14-2-5 15,5 0-4-15,4 2 1 0,6-3 0 0,2 3 1 16,10-1 4-16,2 1-1 0,3-3-2 15,8-1-4-15,1 3-12 0,5-2-10 0,-2 0-10 16,2-1-9-16,-2 2-8 0,0-2-7 0,-4 2-5 16,-11 0-8-16,0-3-4 0,-5 4-10 15,-7 0 1-15,-2-2-4 0,-7 3-1 0,1-3 4 16,-6 3-3-16,1 0 2 0,-3-1 2 0,-3 1-1 16,-12 0-1-16,21 0-4 0,-21 0 1 0,14-2-4 15,-14 2-10-15,0 0-57 0,0 0-77 16,0 0-72-16,0 0-127 0,0 0-31 0,-10 16-92 15,10-16-484-15,-15 10-594 0</inkml:trace>
  <inkml:trace contextRef="#ctx0" brushRef="#br0" timeOffset="-206083.94">20235 11310 511 0,'0'0'494'0,"-2"-11"-86"15,2 11-71-15,0 0-37 0,-4-11-36 0,4 11-18 16,0 0-11-16,0 0-19 0,-4-12-25 0,4 12-30 15,0 0-28-15,-11-5-25 0,11 5-15 16,-14-3-12-16,14 3 1 0,-23 1 5 0,11 2-5 0,-3-1 14 16,-1 0-3-16,1 4 8 0,-1-1-5 15,1 1 3-15,-1 0 1 0,-1 1-14 16,3 4 5-16,-3-3-20 0,1 6 0 0,-3-2-18 16,3 4 4-16,1 1-24 0,-1 2-3 0,1-2-6 15,3 3-3-15,1 0 0 0,-1 2-2 0,4-2-7 16,1-1 0-16,1-1 0 0,2 2 10 15,2-5-16-15,0 3 8 0,2-2-12 0,2-1 13 16,2 0-18-16,0-1 15 0,5-2-13 0,-3-2 10 16,2-1-11-16,2 2 9 0,1-5-32 15,-1-1-13-15,0 0-24 0,3-2-8 0,-13-3-22 16,23 2-8-16,-23-2 15 0,20-2-11 0,-20 2 17 16,23-5-9-16,-11-1 28 0,-1 2-4 0,-1-4 20 15,2 1 10-15,-1-1 9 0,-1 1 8 0,0-3 2 16,-1 1 2-16,1 0 5 0,-2-1-13 15,1 1 23-15,-3-1-14 0,2 3 18 0,-8 7-8 16,10-13 32-16,-10 13-4 0,9-13 26 0,-9 13 8 16,6-9 2-16,-6 9-3 0,0 0 6 15,6-10-12-15,-6 10-7 0,0 0-8 0,0 0-10 16,4-10-2-16,-4 10-6 0,0 0-6 0,0 0-7 16,0 0 0-16,0 0-6 0,6-10 0 15,-6 10 3-15,0 0-9 0,0 0 0 0,0 0 3 16,0 0 0-16,0 0 1 0,0 0-5 0,0 0 0 15,0 0 2-15,0 0 5 0,0 0-5 0,0 0-4 16,0 0 8-16,0 0 0 0,0 0 1 16,0 0 2-16,0 0-6 0,0 0 6 0,-4 14-4 15,4-14-3-15,0 0 3 0,-2 13 1 0,2-13 0 16,0 0-2-16,-2 18 7 0,2-18-5 16,0 0 2-16,-2 20 0 0,2-20-5 0,0 0 5 15,0 19-2-15,0-19 0 0,0 0-2 0,0 17 1 16,0-17 11-16,0 0-13 0,2 16 3 15,-2-16-3-15,0 0 0 0,2 14-2 0,-2-14 0 16,0 0 5-16,0 0-3 0,4 13 3 0,-4-13 1 0,0 0-5 16,0 0 2-16,4 11 4 0,-4-11 0 15,0 0 2-15,0 0 3 0,11 6 2 16,-11-6-3-16,0 0 0 0,12 2-4 0,-12-2 1 16,0 0 0-16,15 3-4 0,-15-3 7 0,0 0-8 15,14 0 4-15,-14 0 1 0,0 0 0 0,0 0-3 16,15-3-1-16,-15 3 7 0,0 0-3 15,0 0 3-15,0 0-2 0,0 0 2 0,14 0-2 16,-14 0 2-16,0 0 2 0,0 0 6 0,0 0-5 16,0 0-9-16,0 0 1 0,12-2 1 15,-12 2-2-15,0 0-1 0,0 0 4 0,0 0-2 16,9-6-2-16,-9 6 4 0,0 0-3 0,0 0 0 16,0 0 2-16,0 0 0 0,6-11-3 0,-6 11-4 15,0 0 5-15,6-8-1 0,-6 8 1 16,0 0 2-16,8-12-3 0,-8 12 0 0,5-10 1 15,-5 10 0-15,0 0 3 0,6-13-12 0,-6 13 9 16,4-10 3-16,-4 10-5 0,6-9 5 16,-6 9 0-16,0 0 4 0,4-15-3 0,-4 15-4 15,0 0 6-15,6-14-1 0,-6 14-1 0,0 0 0 16,2-13 1-16,-2 13-2 0,0 0-3 0,0 0 3 16,0-14 1-16,0 14 2 0,0 0-4 15,0 0 6-15,0 0 0 0,0 0-1 0,-2-15-2 16,2 15-3-16,0 0 2 0,0 0-1 0,-10-8-7 15,10 8 4-15,0 0 2 0,-14-7 2 16,14 7-3-16,0 0 4 0,-13-4 13 0,13 4-16 16,0 0 12-16,-12-3-11 0,12 3 7 0,0 0-7 15,0 0 8-15,-15-3-13 0,15 3 8 0,0 0-16 16,0 0 10-16,0 0-7 0,-14 0 5 16,14 0-7-16,0 0 1 0,-13 7 2 0,13-7 1 15,-12 10 2-15,12-10-4 0,-10 12 5 0,10-12-1 16,-9 17 4-16,9-17-2 0,-6 16 0 15,6-16-3-15,-6 17 6 0,6-17-8 0,-2 19 8 0,2-19-4 16,0 18 6-16,0-18-8 0,0 19 4 16,0-19-5-16,4 20 7 0,-4-20-3 15,2 16 2-15,-2-16-8 0,4 14 6 0,-4-14-4 0,4 9 6 16,-4-9-6-16,0 0 9 0,7 13-8 16,-7-13 4-16,0 0 0 0,10 8 8 0,-10-8-6 15,0 0 8-15,12 5-11 0,-12-5 14 16,0 0-9-16,13-2 7 0,-13 2-10 0,10-6 13 15,-10 6-16-15,13-10 5 0,-13 10-1 0,12-14-1 16,-12 14 4-16,10-15-9 0,-10 15 6 16,11-13-1-16,-11 13 0 0,8-13 3 0,-8 13-2 15,6-12 3-15,-6 12-2 0,4-8 5 0,-4 8-2 16,0 0-3-16,4-16 2 0,-4 16-7 0,0 0 7 16,2-14 7-16,-2 14-10 0,0 0 4 0,0 0 0 15,2-14 2-15,-2 14-2 0,0 0-6 16,0 0 5-16,0 0-3 0,0 0-6 0,3-13 1 15,-3 13-3-15,0 0-4 0,0 0 1 0,0 0-1 16,0 0-7-16,0 0 6 0,0 0-2 16,0 0 10-16,0 0 0 0,0 0-2 0,0 0 0 15,0 15 4-15,0-15 0 0,0 0 1 0,2 18 2 16,-2-18-9-16,6 16 10 0,-6-16-8 0,8 15 10 16,-8-15-13-16,15 13 13 0,-5-5-10 15,0-5 2-15,3 1-6 0,-1-1 7 0,-12-3-3 16,23 6 1-16,-23-6 5 0,20 0 7 0,-20 0-13 15,19-2 11-15,-19 2-4 0,19-9-4 0,-19 9-4 16,12-14 2-16,-8 3-1 0,0 3 7 16,0-4-2-16,-1 0 0 0,-1-2 2 0,0 3 7 15,-2-3-12-15,2 2 9 0,-2 12-4 0,2-26-1 16,-2 26-10-16,4-19 1 0,-4 19-8 16,2-15-7-16,-2 15-5 0,4-12-1 0,-4 12 2 15,10-14-6-15,-10 14 12 0,15-8-11 0,-15 8 12 16,19-6-6-16,-19 6 13 0,16-3 0 15,-16 3 5-15,15-2-9 0,-15 2 5 0,0 0-5 16,14 2 9-16,-14-2-1 0,0 0 10 0,12 9 8 16,-12-9 40-16,7 12 19 0,-7-12 8 0,2 18-3 15,-2-18 3-15,2 22-3 0,-2-22-14 0,2 24 6 16,-2-24-28-16,2 21 4 0,-2-21-11 0,4 23 7 16,0-12-17-16,0-2 9 0,2 2-17 15,1-1 15-15,1-1-24 0,2 1-22 0,1-3-86 16,1 1-98-16,0-3-67 0,1 1-111 15,1-1-87-15,1-1-211 0,-3-2-368 0,3-2-699 16</inkml:trace>
  <inkml:trace contextRef="#ctx0" brushRef="#br0" timeOffset="-155455.3">14745 13897 461 0,'0'0'426'0,"-13"-7"-138"0,13 7 7 16,-14-8-78-16,14 8 11 0,-8-5-2 15,8 5-16-15,-9-10-32 0,9 10-29 0,0 0-22 16,0-13-15-16,0 13-17 0,11-14-5 0,-1 7-5 16,2-1-2-16,3 1 0 0,1-1-5 15,1 3 1-15,0-1-15 0,-1 2-5 0,1 0-9 16,-5 0-3-16,-2 2-3 0,-10 2 12 0,23-5 31 16,-23 5-3-16,12 3 58 0,-12-3-28 0,0 0 58 15,7 12-52-15,-7-12 24 0,-2 14-51 16,2-14 20-16,-5 16-51 0,5-16 22 0,-4 12-47 15,4-12 23-15,-4 13-45 0,4-13 34 0,4 17-26 16,0-6 27-16,3 0-31 0,-1 0 21 0,2-1-37 16,0 2 29-16,1-1-34 0,-1 2 29 15,0-2-30-15,-2 0 41 0,-1-3 10 0,-1 3 34 16,-4-11 9-16,4 19 53 0,-4-19-12 0,-4 23-6 16,-3-12-36-16,1 0-3 0,-2-1-33 0,0-3 4 15,-1 3-36-15,3-4 24 0,6-6-116 0,-12 14-142 16,12-14-259-16,-6 10 46 0,6-10-79 0,0 0-20 15,0 0 0-15,6 11-33 0,-6-11-419 16,23-5-634-16</inkml:trace>
  <inkml:trace contextRef="#ctx0" brushRef="#br0" timeOffset="-155252.28">15148 13926 710 0,'10'-18'634'0,"-4"3"-69"0,3 0-89 16,-5 0 6-16,2 3-84 0,-2-2 20 0,0 6-82 15,-4 8-15-15,6-19-64 0,-6 19-28 0,7-12-63 16,-7 12-16-16,0 0-53 0,6-10-2 15,-6 10-6-15,0 0 34 0,4 11-13 0,-4-11 57 0,2 18-10 16,-2-18 20-16,0 25-34 0,0-25-2 16,0 25-19-16,0-25-3 0,0 27-11 0,2-16-12 15,-2-11-18-15,6 26-10 0,-2-13 2 16,3-1-18-16,-1-4-27 0,0 4-162 0,2 1-157 16,1-3-153-16,-1 2-202 0,0-2 87 0,0-2-1 15,3-1-94-15,-1 0-572 0,0-3-872 16</inkml:trace>
  <inkml:trace contextRef="#ctx0" brushRef="#br0" timeOffset="-154903.42">15224 13547 671 0,'-27'-19'528'16,"-4"3"-116"-16,-4 2-42 0,-2 6-48 0,-2 6-28 15,-5 3-13-15,-5 11-19 0,-1 4 10 0,-16 14-47 16,6 10 30-16,8 3-82 0,7 9 28 15,12-4-74-15,12 1 21 0,5 2-66 0,5 5 27 16,9 3-58-16,8-1 31 0,9-2-19 0,14 15-5 16,10-3 9-16,11-7-28 0,12-9 16 0,4-4-32 15,6-9 12-15,5-9-15 0,5-9 15 16,-11-9-21-16,-9-12 13 0,0-4-15 0,18-11 12 16,-18-3 3-16,2-16 17 0,-16 2 15 0,-13-3-6 15,-8-7 24-15,-6 1-21 0,-9-6 18 0,-6-1-14 16,-6 8 1-16,-4-4-28 0,-6-3 5 15,-9 4-43-15,-4 2 31 0,-3 4-23 0,-7 3 11 16,-3 5-30-16,-3 6-26 0,-6 3-118 0,-1 6 19 16,-3 4-91-16,1 4-24 0,5 3-39 0,-1 3-30 15,3 4-48-15,-7 6-19 0,5 1-1 0,2 5-43 16,-1 2 14-16,3 4-357 0,2 3-376 16</inkml:trace>
  <inkml:trace contextRef="#ctx0" brushRef="#br0" timeOffset="-150595.58">15559 12665 45 0,'0'0'664'0,"6"-16"-155"0,-6 16-63 0,0 0-62 15,5-14-46-15,-5 14-66 0,0 0-12 0,-13-8-39 16,13 8 5-16,-23 0-37 0,9 1 3 0,-3 2-27 16,-1 1-9-16,-1 1-19 0,-1 2-7 15,-3 0-14-15,-2 0-14 0,2 1-13 0,1 0-14 16,1 2-2-16,-2-3-28 0,7 2 2 0,-1-2-18 16,0 0-1-16,3 0-17 0,4-1 1 0,-3 4-9 15,5-1 4-15,0 1-10 0,-1 2 7 16,3 3-7-16,2 0 8 0,0 3-2 0,-2 1-4 15,2 0 19-15,-5 4 29 0,1 2 55 0,0 0 19 16,-5 0 38-16,1 4 3 0,-2-1 44 16,1-7 35-16,3 3-19 0,-3-2-20 0,3-2-32 15,0-1-29-15,2-2-30 0,1-4-17 0,-1 2-25 16,4-4-17-16,-2 4-7 0,4-4-9 16,0 3-13-16,2-14-27 0,2 26-103 0,2-14-126 15,2 1-96-15,2-1-157 0,3 0-34 0,1 0 86 16,2 0-83-16,1-4 41 0,4 0-76 0,3-2-85 15,3-1-269-15,2-2-550 0</inkml:trace>
  <inkml:trace contextRef="#ctx0" brushRef="#br0" timeOffset="-149344.31">16062 12733 590 0,'0'0'478'16,"-23"-3"-102"-16,10 6-54 0,-1 1-26 0,-1 6-50 15,1 1-24-15,-3 2-29 0,5 4-28 0,0 3-32 16,3 0-10-16,3 1-20 0,4 1-15 0,4 0-15 15,2 3-13-15,5 2-12 0,1-2-8 16,2 2-10-16,3 0-3 0,-1-6 18 0,-1-3-17 16,-3-2 51-16,-2-4 48 0,1 2 91 0,-3-2 78 15,-6-12 18-15,4 16-54 0,-4-16-40 16,-10 5-51-16,10-5-25 0,-25 0-41 0,8-2 11 16,-1-1-21-16,1 1 0 0,0-4-37 0,1 2-13 15,1 0-132-15,5 0-143 0,-2 0-53 16,12 4-96-16,-13-6-52 0,13 6-7 0,0 0-28 15,13-16-28-15,1 8-14 0,3 1-331 0,3-2-459 16</inkml:trace>
  <inkml:trace contextRef="#ctx0" brushRef="#br0" timeOffset="-148959.27">16115 12975 941 0,'15'-12'517'0,"-5"8"-12"0,-2-5-25 0,1 4 2 16,-9 5-31-16,12-10-15 0,-12 10-70 0,8-6-30 16,-8 6-57-16,0 0-27 0,9-8-52 0,-9 8-27 15,0 0-38-15,0 0-12 0,0 0 9 0,0 0-11 16,4 16-30-16,-4-16-15 0,-2 17-28 15,2-17 4-15,-2 18-20 0,2-18-8 0,-3 22-3 16,3-22-9-16,0 20 0 0,0-20 13 0,-2 17-15 16,2-17 12-16,0 14-11 0,0-14 13 0,0 0-8 15,-2 14 17-15,2-14-5 0,0 0 11 16,0 0-15-16,0 0 7 0,0 0-14 0,0 0 1 16,-8-7-10-16,8 7 4 0,-2-22-13 0,2 8 9 15,0-2-12-15,2-2 10 0,2-1-13 0,0-4 13 16,0 0-15-16,5-1 10 0,-1 2-9 15,0 0-6-15,-2 4 9 0,3 0 10 0,-3 5-18 16,0-1 7-16,-2 2-12 0,0 2 6 0,-4 10-16 16,11-17 23-16,-11 17-2 0,8-7 18 15,-8 7 2-15,0 0 25 0,10 12 13 0,-10-12 14 16,2 22 1-16,-2-22 4 0,0 26 3 0,-2-11-13 16,-2 1-1-16,0 2-11 0,-2-2-7 0,0 2-10 15,-1 0-5-15,1-2-19 0,0 0-133 0,-2-1-153 16,4 0-199-16,0-3-139 0,-1-1 110 15,5-11-21-15,-2 22-50 0,2-22-107 0,7 16-373 0,-7-16-709 16</inkml:trace>
  <inkml:trace contextRef="#ctx0" brushRef="#br0" timeOffset="-148326.33">16477 13008 561 0,'0'0'594'0,"0"0"-132"0,0 0-81 0,0 0-71 16,0 0-44-16,0 0-39 0,0 0-39 0,0 0-38 15,0 0-32-15,0 0-19 0,4-8-22 16,-4 8-17-16,15-8-8 0,-5 4-17 0,2-2-2 16,-1 1-4-16,-1-2-3 0,0 0-8 0,1 3 4 15,-11 4-1-15,14-12 7 0,-14 12 26 16,6-12 39-16,-6 12 32 0,0 0 34 0,-2-14 32 16,2 14 18-16,-12-11-27 0,12 11-1 0,-19-3-12 15,19 3-30-15,-22-2-7 0,22 2-36 0,-23 0 2 16,23 0-35-16,-23 2 15 0,23-2-27 0,-16 2-9 15,16-2-13-15,0 0 9 0,-15 4-32 16,15-4-1-16,0 0-5 0,0 0-3 0,0 0 2 16,-6 8 16-16,6-8-25 0,10 4 20 0,-10-4-1 15,17 8 0-15,-17-8-18 0,22 4 13 16,-9-4 5-16,1 3-3 0,-1-1-1 0,-13-2 0 16,25 3-21-16,-11-1 21 0,-14-2-4 0,23 1 3 15,-23-1-3-15,27 2 1 0,-27-2-4 0,24 2-22 16,-9-2 17-16,-1 0-5 0,1-2-5 0,-15 2-1 15,25 0 3-15,-25 0-14 0,24-2 16 0,-24 2-2 16,19 0 9-16,-19 0-3 0,0 0-3 16,19 0 8-16,-19 0-23 0,0 0 21 0,0 0-6 15,12 4 0-15,-12-4 8 0,0 0-4 0,0 0 4 16,2 14 0-16,-2-14 3 0,-6 14-1 16,6-14-1-16,-6 12 1 0,6-12-2 0,0 0-11 15,-4 13-2-15,4-13 12 0,0 0-2 0,0 0 4 16,4 11 7-16,-4-11-5 0,0 0 4 0,20 0 1 15,-20 0 6-15,21-6-4 0,-13 1 0 16,3 0 3-16,-3-1-9 0,0-4 13 0,1 1 8 16,-3-3-5-16,0-3-1 0,-2 0 5 0,0-1-2 15,0 2 60-15,0-2 17 0,-1 2 46 0,-1-1-6 16,-2 15-9-16,4-20-29 0,-4 20-21 0,2-18-17 16,-2 18-11-16,2-11-25 0,-2 11-8 15,0 0-21-15,0 0-2 0,0 0 6 0,0 0-19 16,0 0-135-16,0 0-144 0,12 15-194 0,-10-4 72 15,2 0-86-15,3 4-3 0,1-1-81 16,0-1-560-16,7 6-797 0</inkml:trace>
  <inkml:trace contextRef="#ctx0" brushRef="#br0" timeOffset="-148173.27">17227 13035 442 0,'15'3'774'0,"-15"-3"-69"0,16 0-72 16,-16 0-64-16,15 1-9 0,-15-1-59 15,0 0-68-15,12 3-45 0,-12-3-59 0,0 0-54 16,0 0 13-16,6 12-39 0,-12-3-41 0,0 4-44 15,0 2-30-15,-4 3-26 0,-3 2-72 0,1-1-147 16,-1 3-134-16,1 1-195 0,-3-2-62 16,3 0 49-16,0 0-91 0,-1-2 44 0,1-1-94 15,4-1-479-15,-1-4-721 0</inkml:trace>
  <inkml:trace contextRef="#ctx0" brushRef="#br0" timeOffset="-146138.6">17597 13084 472 0,'0'0'586'0,"0"0"-122"16,0 0-76-16,-12 0-51 0,12 0-27 0,0 0-3 16,0 0-5-16,0 0 3 0,0 0 10 15,0 0-47-15,0 0-24 0,0 0-26 0,0 0-26 16,10-8-16-16,1 4-8 0,3 0-23 0,1-1-2 15,1 1-24-15,1-1-21 0,-1 0-21 16,1 1-1-16,1 1-1 0,-1-1-28 0,1-1 2 16,1 3-41-16,0 1-52 0,-1-2-137 0,1 2-37 15,-3 1-54-15,3 0-56 0,-2 1-54 0,-1 3 6 16,1 0-27-16,-3 0-56 0,3 3-24 0,-5-1-377 16,3-1-483-16</inkml:trace>
  <inkml:trace contextRef="#ctx0" brushRef="#br0" timeOffset="-145835.2">18387 13063 76 0,'0'0'598'0,"0"0"-203"15,0 0-30-15,0 0-70 0,0 0-2 0,0 0-32 16,0-14-7-16,0 14-22 0,0 0-28 0,0 0-19 15,0 0-31-15,0 0-15 0,0 0-23 0,0 0 17 16,0 0-12-16,10-7 14 0,-10 7 11 16,0 0 18-16,13-7 5 0,-13 7-6 0,14-2-11 15,-14 2-13-15,17-3-14 0,-17 3-12 0,18-4-13 16,-18 4-13-16,21-4-14 0,-21 4-16 0,21-6-8 16,-21 6-21-16,22-2-6 0,-22 2 10 0,21-4-8 15,-21 4-6-15,21-2-18 0,-21 2-89 16,18-5-137-16,-18 5-86 0,15 0-82 0,-15 0-24 15,0 0-75-15,18 0-45 0,-18 0-446 0,0 0-639 16</inkml:trace>
  <inkml:trace contextRef="#ctx0" brushRef="#br0" timeOffset="-145584.77">18955 12959 499 0,'11'-5'395'0,"-11"5"-31"0,0 0-132 16,12-4 32-16,-12 4-39 0,0 0 14 0,13-5-20 16,-13 5-5-16,10-3-29 15,-10 3-27-15,10-5-26 0,-10 5-27 0,13 0-21 0,-13 0-10 16,14-2-18-16,-14 2-13 0,15-2 2 0,-15 2-7 16,14 0-10-16,-14 0-3 0,17 0-4 15,-17 0-1-15,18 2-3 0,-18-2-7 0,21 0 1 16,-21 0-21-16,19 0-61 0,-19 0-50 0,20 2-100 15,-20-2 28-15,19 3-88 0,-19-3-24 0,14 5-29 16,-14-5-354-16,13 3-251 0</inkml:trace>
  <inkml:trace contextRef="#ctx0" brushRef="#br0" timeOffset="-145379.81">19315 12952 125 0,'0'0'414'0,"0"0"-30"16,0 0-130-16,11-5 26 0,-11 5-74 15,0 0 69-15,0 0-19 0,0 0 9 0,0 0 4 16,0 0-6-16,14 0 13 0,-14 0-45 0,0 0 10 16,17 0-78-16,-17 0-29 0,12-2-26 15,-12 2-21-15,19-3-16 0,-19 3-13 0,16-5-20 16,-16 5-14-16,19 0-79 0,-19 0-80 0,14-2-72 16,-14 2-122-16,15 0 11 0,-15 0-90 0,0 0-60 15,18 2-319-15,-18-2-388 0</inkml:trace>
  <inkml:trace contextRef="#ctx0" brushRef="#br0" timeOffset="-144105.87">19406 12945 332 0,'-14'0'339'0,"14"0"1"0,0 0-120 0,0 0 41 15,0 0-73-15,0 0 56 0,0 0-26 16,-13 2 1-16,13-2-34 0,0 0-9 0,0 0-23 16,0 0-10-16,0 0-13 0,0 0-2 0,0 0 19 15,0 0 18-15,0 0 59 0,0 0-35 0,0 0 8 16,13 3-3-16,-13-3-5 0,18 2-12 16,-18-2 0-16,23 0-10 0,-23 0-8 0,27 0-15 15,-13-2-17-15,1 2-15 0,-1-2 20 0,1 2-3 16,-1 0-10-16,-14 0-14 0,27 0-24 0,-27 0 2 15,25 0-19-15,-25 0 2 0,19 0-12 0,-19 0-3 16,0 0-2-16,18-1-3 0,-18 1-3 16,0 0 1-16,0 0-7 0,17 1 0 0,-17-1-7 15,0 0-3-15,0 0-4 0,0 0-3 0,0 0-2 16,14 0-5-16,-14 0 3 0,0 0-12 0,0 0-89 16,0 0-73-16,0 0-111 0,0 0-131 15,0 0-57-15,0 0 64 0,0 0-30 0,0 0-73 16,0 0 37-16,0 0-55 0,-8 12-59 0,8-12-275 15,-8 7-472-15</inkml:trace>
  <inkml:trace contextRef="#ctx0" brushRef="#br0" timeOffset="-143452.12">20026 12942 286 0,'0'0'547'0,"0"0"-87"0,0 0-100 63,0 0-20-63,0 0-53 0,0 0-24 0,0 0-25 0,0 0-20 0,0 0 29 0,4-12 2 0,-4 12 60 0,0 0-72 0,0 0 12 0,7 10-54 0,-7-10 19 0,0 0-38 0,6 14-3 0,-6-14-35 15,0 0-6-15,0 18-36 0,0-18-5 94,-6 18-29-94,1-8-10 0,-1 2-9 0,-2-2-5 0,-2 1-86 0,1 1-100 0,-3-1-99 0,0-3-77 0,-1 4-73 0,-1 1-25 0,-1-3-100 16,1 0-613-16,-1-2-782 0</inkml:trace>
  <inkml:trace contextRef="#ctx0" brushRef="#br0" timeOffset="-140310.68">20454 12978 563 0,'0'0'469'0,"-14"-8"-57"16,14 8-78-16,-15-7-34 0,15 7-32 0,-14-4-4 16,14 4-4-16,-11-7 26 0,11 7-27 0,-10-7 11 15,10 7-1-15,0 0-43 0,-10-8 10 16,10 8-44-16,0 0 7 0,0 0-34 0,-11-4-2 16,11 4-35-16,0 0 0 0,0 0-38 0,0 0 0 15,0 0-28-15,0 0 10 0,0 0-19 0,5-15 14 16,-5 15-38-16,16-8 12 0,-4 5-53 15,1 1-87-15,-1-2-97 0,1 2-54 0,-1-4-40 16,0 4-84-16,3-1-43 0,-1 3-49 0,-1-1-123 16,1 1-413-16,3 0-658 0</inkml:trace>
  <inkml:trace contextRef="#ctx0" brushRef="#br0" timeOffset="-140118.08">20967 12842 183 0,'0'0'525'0,"8"-9"-132"15,-8 9-97-15,0 0-75 0,10-7-32 47,-10 7-37-47,11-6-28 0,-11 6-35 0,14-4-22 0,-14 4-47 0,19-3-70 0,-19 3-99 16,25-1-106-16,-25 1-313 0,29 1-129 0</inkml:trace>
  <inkml:trace contextRef="#ctx0" brushRef="#br0" timeOffset="-139998.45">21554 12842 487 0,'0'0'334'0,"12"-9"-2"0,-12 9-169 16,11-9 1-16,-11 9-124 0,14-11-33 0,-14 11-77 15,17-8-64-15,-17 8-98 0,16-7-115 16,-16 7 143-16</inkml:trace>
  <inkml:trace contextRef="#ctx0" brushRef="#br0" timeOffset="-139845.22">21911 12789 440 0,'0'0'407'0,"13"-3"-89"0,-13 3-74 16,0 0-123-16,14-4 51 31,-14 4-44-31,0 0-13 0,15-8-36 0,-15 8-9 0,12-3-23 0,-12 3-16 0,17-4-54 0,-17 4-98 15,22-3-29-15,-7-2-45 0,-1 4-56 0,1 1-198 0,1-2 6 16</inkml:trace>
  <inkml:trace contextRef="#ctx0" brushRef="#br0" timeOffset="-139721.67">22406 12733 265 0,'0'0'199'0,"16"-5"-49"0,-16 5-38 0,12-2-17 16,-12 2-22-16,13-2-16 0,-13 2-31 0,12-3-42 15,-12 3-68-15,0 0-190 0,15-2 211 0</inkml:trace>
  <inkml:trace contextRef="#ctx0" brushRef="#br0" timeOffset="-139107.56">22827 12171 267 0,'0'0'295'16,"0"0"-34"-16,-4-14-89 0,4 14 13 47,0 0-72-47,0 0 44 0,0 0-78 0,0 0 60 0,0-13-92 0,0 13 58 0,0 0-85 15,0 0 65-15,8-5-74 0,-8 5 76 0,0 0-80 0,15-4 78 0,-15 4-81 0,10-5 75 0,-10 5-73 0,13-3 61 16,-13 3-69-16,14-1 71 0,-14 1-66 0,10-4 64 16,-10 4-40-16,13-4 51 0,-13 4-19 15,0 0 33-15,12-3-18 0,-12 3 11 0,0 0-17 16,0 0 4-16,0 0-24 0,0 0 0 0,13-1-19 15,-13 1 3-15,0 0-19 0,0 0 12 0,0 0-18 16,0 0 10-16,0 0-15 0,10 6 11 0,-10-6-12 16,0 0 11-16,8 10-14 0,-8-10 13 15,13 12-10-15,-13-12 6 0,10 17-16 0,-10-17 26 16,8 20 1-16,-2-10 22 0,-1 2 2 0,-1 1 20 16,2 2 16-16,-2 0-3 0,2 2 15 0,-2 0 1 15,0 3 12-15,1 1 5 0,-1 4 7 0,0 1 12 16,-2 2 35-16,0 3 36 0,-2-1-39 0,-2 2 21 15,0 3-30-15,-4 3 9 0,2-2-20 0,-5-1 3 16,1-1-11-16,-2 0 35 0,1-4 5 16,-3 1-10-16,0-7-17 0,1 0-23 0,1-3-25 15,-3-4-14-15,1 4-13 0,2-7-10 0,-3 0-16 16,3-3-10-16,-2 0-11 0,-1 1-30 16,1-5-93-16,-1 1-102 0,1-2-222 0,-2 0-72 15,-1-3 58-15,1 1-70 0,-1-1 47 0,1-1-77 16,-5 1-50-16,3 0-346 0,-1-1-589 0</inkml:trace>
  <inkml:trace contextRef="#ctx0" brushRef="#br0" timeOffset="-136368.42">16008 14059 677 0,'-19'-6'606'0,"19"6"-96"0,-16-6-69 0,16 6-21 15,-11-4-45-15,11 4 49 0,0 0-54 16,-10-5-13-16,10 5-75 0,0 0 2 0,0 0-15 15,0 0 0-15,0 0-28 0,6-9 14 0,-6 9 45 16,21-4-34-16,-9 2-41 0,1 0-7 0,1 0-30 16,1-3-9-16,-3 5-50 0,5-2-10 15,-3-1-32-15,0 0-14 0,-1 2-13 0,1-1 3 16,-1 0-29-16,-13 2-18 0,22-2-97 0,-22 2-128 16,21-1-131-16,-21 1-195 0,13-2-132 0,-13 2 55 15,0 0 56-15,16-3-72 0,-16 3-87 16,0 0-353-16,17-4-718 0</inkml:trace>
  <inkml:trace contextRef="#ctx0" brushRef="#br0" timeOffset="-136098.23">16384 13795 98 0,'0'0'654'0,"0"-16"-125"0,0 16-115 15,0 0-37-15,0 0-45 0,0-18-20 0,0 18 2 16,0 0-47-16,0 0 64 0,0 0-29 15,0 0 26-15,0 0-31 0,0 0-13 0,0 0-32 16,8 12-15-16,-8-12-16 0,2 20 55 0,0-5 41 16,0-1-5-16,-2 1-31 0,0 3-5 15,3 4-38-15,-3-2-21 0,0 5-29 0,0-2-24 16,0 1-22-16,-3 0-31 0,3 2-28 0,0-2-46 16,0-1-37-16,3 1 0 0,-3-2 0 0,2-1 0 15,-2-2 0-15,2-3-276 0,0 2-186 16,-2-3-281-16,4-1-131 0,-2-2 106 0,-2-12 51 15,6 17-663-15,-6-17-1051 0</inkml:trace>
  <inkml:trace contextRef="#ctx0" brushRef="#br0" timeOffset="-135132.68">16899 14019 475 0,'-9'-10'489'0,"9"10"-133"0,0 0-9 16,0 0-41-16,0 0-11 0,-4-10-36 0,4 10-16 16,0 0-12-16,0 0-16 0,0 0 18 15,0 0-44-15,11-10 46 0,-11 10-71 0,16-5 36 16,-16 5-53-16,23-8 42 0,-11 7-34 15,3-3 21-15,-1 1-33 0,1-2 7 0,-1 2-18 0,1 0-15 16,-3 0-27-16,0 1-7 0,-1-4-38 16,-11 6 35-16,20-4-27 0,-20 4 4 0,17-3-25 15,-17 3 8-15,10-4-49 0,-10 4-90 0,0 0-147 16,15-2-44-16,-15 2-68 0,0 0-57 0,10-2-81 16,-10 2-23-16,0 0-69 0,15-5-320 15,-15 5-550-15</inkml:trace>
  <inkml:trace contextRef="#ctx0" brushRef="#br0" timeOffset="-134589.68">17333 13728 429 0,'0'0'595'0,"-4"-13"-101"15,4 13-55-15,0 0-48 0,-2-14-5 16,2 14-47-16,0 0 52 0,0 0-75 0,-5-9-12 16,5 9-90-16,0 0-8 0,0 0-78 0,0 0 8 15,0 0-52-15,0 0 35 0,0 0-29 0,0 0 14 16,-10 6-43-16,10-6 23 0,-2 11-25 16,2-11 14-16,-2 17-23 0,2-17 1 0,0 19-34 15,0-19 26-15,4 20-24 0,-4-20 14 0,6 20-22 16,1-10 18-16,-1-2-19 0,2-1 21 0,0 1-26 15,1-1 18-15,1-2-24 0,0 0 18 0,1-3-16 16,-11-2 19-16,20 8-26 0,-20-8 23 0,19 2-20 16,-19-2 19-16,14 0-21 0,-14 0 20 15,11-5-21-15,-11 5 17 0,10-6-13 0,-10 6 15 16,6-11-21-16,-6 11 22 0,6-7-36 0,-6 7 33 16,0 0-13-16,5-13 19 0,-5 13-3 15,0 0 37-15,0 0-7 0,4-10 19 0,-4 10-10 16,0 0 10-16,0 0-22 0,0 0 11 0,0 0 20 15,0 0 87-15,0 0-3 0,0 0 6 0,8 14 4 16,-8-14-9-16,-2 21 10 0,2-6-11 16,0 0 0-16,-2 2 14 0,2-1-48 0,-2 1-20 15,2 0-10-15,-2 2-24 0,2-2-24 0,0 2-44 16,0-2 0-16,2 1 0 0,0-2 0 16,-2-1 0-16,2 0 0 0,2-1 0 0,-2-2 0 15,-2-12 0-15,4 19 0 0,-4-19-272 0,2 18-141 16,-2-18-186-16,4 14-62 0,-4-14-24 0,0 0 113 15,2 17-16-15,-2-17 4 0,0 0-77 16,0 0-326-16,0 0-642 0</inkml:trace>
  <inkml:trace contextRef="#ctx0" brushRef="#br0" timeOffset="-131825.54">18759 13775 553 0,'0'0'422'0,"0"0"-91"0,0 0-66 16,0 0-43-16,0 0-19 0,0 0-23 15,0 0-23-15,0 0-13 0,0 0-19 0,0 0-22 16,15-6-27-16,-15 6-11 0,26-1-15 0,-11-2-12 15,1 3-31-15,-1 0-68 0,4 0-97 0,-3 0-43 16,-1 4-85-16,-3-2-26 0,0 2-296 16,-3 4-167-16</inkml:trace>
  <inkml:trace contextRef="#ctx0" brushRef="#br0" timeOffset="-131683.43">18761 13997 210 0,'-10'6'545'0,"2"2"-104"0,8-8-141 16,-15 8-23-16,15-8-72 0,-8 6 5 0,8-6-36 15,0 0-14-15,0 0-28 0,0 0-27 0,16-8-19 16,-5 4-26-16,3-4-40 0,1 2-109 0,1 0-86 16,1-1-42-16,-1-3-113 0,1 5-342 0,-1-3-230 15</inkml:trace>
  <inkml:trace contextRef="#ctx0" brushRef="#br0" timeOffset="-131157.15">19328 13822 254 0,'0'0'386'15,"-7"-13"-65"-15,7 13-54 0,0 0-16 16,-6-11 21-16,6 11-35 0,-4-11 8 0,4 11-60 15,-4-18-5-15,4 18-46 0,0-20 0 0,0 20-39 16,4-23 19-16,0 11-31 0,0-1-6 0,3 1 0 16,-1 0 4-16,2-1 2 0,2-2 5 0,1 3-3 15,1-1-11-15,0 1 16 0,1 0-10 16,5 1 30-16,-1-1-34 0,2 2 44 0,-1 0-40 16,1 2 59-16,-1 2-41 0,1 3 46 0,-2-2-50 15,-1 5 36-15,-1 2-37 0,-3 4 23 16,0 1-29-16,-3 5 9 0,-3 3-23 0,-2 2 6 15,-4 1-20-15,-4 3 6 0,-2 4-30 0,-3 1 24 16,-3 4-7-16,-3-1 23 0,1 1-25 0,-3 0 8 16,1 0-25-16,-1-1 10 0,1-1-41 15,1-2 34-15,-1-3-20 0,1-1 11 0,3-1-16 0,2-6 12 16,1-1-29-16,1-2 36 0,0-2-12 16,2 0 12-16,6-10-17 0,-9 12 12 0,9-12-25 15,0 0 14-15,0 0-17 0,0 0 15 0,0 0-14 16,17 4 10-16,-17-4-8 0,21-5 16 15,-11 2-23-15,2 0 17 0,3 2-12 0,-3-2 10 16,3-1-16-16,-1 3 11 0,3-2-40 0,-3 2-67 16,1-1-179-16,-3 0-23 0,2 2-49 0,-14 0-46 15,27-2-54-15,-27 2 3 0,25-4 9 0,-25 4-29 16,23-2 48-16,-11-2-362 0,-1-1-387 16</inkml:trace>
  <inkml:trace contextRef="#ctx0" brushRef="#br0" timeOffset="-130808.7">19882 13829 183 0,'12'-14'294'0,"-2"0"-1"0,1 0-55 0,-1 0 7 16,-2 2 30-16,3-3-5 0,-3 4 30 0,0 0-42 15,-2 2 9-15,1 0-37 0,-7 9 46 0,8-14-83 16,-8 14-21-16,4-13-2 0,-4 13 5 16,0 0 12-16,0 0-52 0,0 0 59 0,-21 3 0 15,13 4-5-15,-4 2-14 0,-1 1-9 0,1 1-12 16,-3 3-18-16,1 3 11 0,1 2-11 15,-1-1 55-15,2 0-24 0,1 2 0 0,-1 0-31 16,6-2 28-16,-1-1-37 0,1 0 24 0,4 0-50 16,0 0-20-16,2-2 21 0,0 2 15 0,4-4-10 15,2 0 2-15,3-3 14 0,-1-3 26 0,2 1-50 16,1-3 4-16,1-1 2 0,-12-4-7 0,25 1-11 16,-25-1-32-16,23-3-55 0,-23 3 0 15,20-8 0-15,-20 8 0 0,15-14 0 0,-15 14 0 16,8-15 0-16,-8 15 0 0,0-20-5 0,0 20-250 15,-8-18-137-15,8 18-98 0,-11-15-181 16,3 8-79-16,8 7 178 0,-16-14-36 0,9 9-31 16,7 5-20-16,-16-11-325 0,16 11-642 0</inkml:trace>
  <inkml:trace contextRef="#ctx0" brushRef="#br0" timeOffset="-130374.41">20245 13557 295 0,'7'-17'435'16,"-1"2"-35"-16,-4 2-155 0,0-3 8 0,0 0-103 15,-4-4 36-15,0 4-57 0,-4-2 38 0,-3-4-8 16,-1 2 6-16,-2 1-22 0,-5-2-4 16,-4 4-23-16,-3 0-12 0,-5 0-17 0,-2 6-1 15,-4 1-6-15,-3 2-1 0,-1 3 13 0,-4 3-5 16,-5 2 2-16,-6 7 4 0,-1 1 0 0,-3 4 19 15,-21 9-37-15,3 3 25 0,-1 6-34 0,7 5 53 16,4 7-42-16,4 2 60 0,6 4-1 16,8 1-3-16,13-5-7 0,10-3-1 0,5 1-24 15,5 0 15-15,5 5-30 0,8-4 20 0,6-1-22 16,8 6 2-16,11-3 12 0,16 13-5 16,9-9-11-16,6-5-6 0,8-9-2 0,8-8-3 15,-6-11-1-15,-2-9 2 0,4-4 2 0,27-11-7 16,0-5-26-16,-4-8 5 0,-2-12-11 0,-4-4 10 15,-5-6-28-15,-5-3 18 0,-5-9-25 16,-8-5 15-16,-7-5-23 0,-5-3 7 0,-7-1-23 16,-6-1 28-16,-10 15-29 0,-8 7 16 0,-7 4-5 15,-2 9-8-15,-5 3-7 0,-6 1-57 0,-3 5-87 16,-2 2-74-16,-11-1-185 0,-1 5 50 0,-5 3-17 16,-6 5-29-16,-4 3-74 0,-2 5 9 15,-5 2-67-15,-1 4-400 0,-7 3-608 0</inkml:trace>
  <inkml:trace contextRef="#ctx0" brushRef="#br0" timeOffset="-123029.53">20520 13658 385 0,'0'0'370'0,"-12"5"-81"0</inkml:trace>
  <inkml:trace contextRef="#ctx0" brushRef="#br0" timeOffset="-122342.89">20508 13663 1269 0,'0'0'194'0,"0"0"-22"0,0 0 8 0,2 14 17 0,-2-14 6 0,8 7-6 0,-8-7-10 0,13 10-16 0,-13-10-24 0,16 9-16 0,-16-9-18 0,21 6-13 0,-9-1-11 15,3-3-16-15,-1 1-10 0,3-2-9 0,-1-1-5 0,3 0 6 0,-1 0-8 0,1-1-2 0,2-2 3 0,-1 3 0 0,-1-4 4 0,2 0 9 0,-1-1 9 0,1-2 8 0,2-3-32 0,-3 2 34 0,1-4-33 0,0 0 44 0,-3-2-46 0,3-2 41 0,-2 1-66 0,1-5 48 0,-1 1-66 16,2-4 45-16,-1 1-54 0,-1 0 1 0,-1-3 4 15,-1 3 0-15,-3 2 8 0,1-1-10 16,-3 4 14-16,1 0-4 0,-1 2 2 0,-4 0-2 16,3 0 11-16,-3 2-18 0,0 2 9 0,-1-3 7 15,1 0-9-15,-2 2-9 0,2-1 6 0,-4 4-8 16,5-3 4-16,-5 0-2 0,2 1 3 16,-2 2-3-16,2-1 3 0,-2-1-2 0,1 3-1 15,1-3 2-15,-2 0 20 0,2 3-26 0,-2-3 8 16,0 4-2-16,-4 7-3 0,11-17 4 0,-11 17-2 15,8-16 0-15,-8 16-2 0,8-14 4 16,-8 14 0-16,4-11 3 0,-4 11-3 0,7-10 7 16,-7 10-6-16,0 0 0 0,4-12-4 0,-4 12 0 15,0 0 2-15,6-11 2 0,-6 11 5 0,0 0-8 16,0 0 4-16,0 0 4 0,4-11 0 16,-4 11-4-16,0 0 18 0,0 0-5 0,0 0-1 15,0 0-7-15,0 0 2 0,0 0-9 0,0 0 3 16,0 0 3-16,-12-3-2 0,12 3 22 0,-13 9-30 15,5-3 0-15,0 1 5 0,-3 1-1 16,3 1 7-16,-2 0-13 0,-1 1 10 0,1-1 4 16,0 3 8-16,-3-2 0 0,1 2 11 0,-2-1-2 15,1 1 7-15,-1 1-9 0,1-1 10 16,-1-1 14-16,1-2-26 0,3 1 8 0,0-1-9 16,-1-1 3-16,3-2 0 0,0 2 1 0,8-8-4 15,-15 10-10-15,15-10 14 0,-8 8 0 0,8-8-5 16,0 0-3-16,-10 8 0 0,10-8-7 0,0 0 6 15,0 0-7-15,0 0-3 0,0 0-4 16,0 0-1-16,0 0-14 0,0 0 21 0,0 0-21 16,4-13 16-16,-4 13-16 0,10-13-15 0,-10 13-19 15,11-14-15-15,-11 14-6 0,8-8-9 0,-8 8 8 16,0 0-15-16,10-12 3 0,-10 12 1 16,0 0 7-16,0 0 1 0,6-7 15 0,-6 7 7 15,0 0 11-15,0 0 7 0,0 0 9 0,0 0-1 16,0 0 8-16,0 0 4 0,0 0 1 0,0 0 2 15,-8 10 5-15,8-10 0 0,-8 7 0 16,8-7 2-16,-11 12-5 0,11-12 6 0,-10 13 4 16,10-13-1-16,-12 15-5 0,6-8 30 0,-1 1-28 15,-1-1 22-15,2 3-28 0,-2-1 34 0,1-2-38 16,-1 2 31-16,8-9-31 0,-10 12 25 0,10-12-27 16,-11 12 22-16,11-12-25 0,-6 9-32 15,6-9-65-15,0 0-56 0,-10 9-49 0,10-9-100 16,0 0 40-16,0 0-67 0,-6 8-40 0,6-8-370 15,0 0-345-15</inkml:trace>
  <inkml:trace contextRef="#ctx0" brushRef="#br0" timeOffset="-120972.55">21422 13075 438 0,'-5'-14'453'0,"5"14"-143"16,0 0-4-16,0 0-79 0,-4-9 17 15,4 9-36-15,0 0 4 0,0 0-5 0,0 0 1 16,0 0-10-16,-6-10-12 0,6 10-1 0,0 0-30 16,0 0 15-16,0 0-38 0,0 0 40 0,0 0-42 15,0 0 3-15,0 0 7 0,0 0 4 16,-4-9-8-16,4 9 26 0,0 0-41 0,0 0 15 16,0 0-27-16,0 0 8 0,0 0-28 0,0 0-10 15,0 0 3-15,0 0-36 0,0 0 10 16,0 0 6-16,0 0 5 0,0 0 37 0,0 0 49 15,0 0 8-15,0 0-8 0,-4 13 4 0,4-13-15 16,4 22 7-16,0-11-20 0,0 1-7 0,0 2 21 16,3 2-28-16,-1-1-13 0,0 0-26 0,2 2 1 15,-2-1-24-15,3 0 5 0,-3-1-27 0,2 2 9 16,-2-2-18-16,1-2 8 0,-1 4-24 16,0-5 13-16,2 1-17 0,-2-1 9 0,1 1 29 15,-1-4-88-15,-2 2-99 0,2-4-112 0,-6-7-118 16,8 15-256-16,-8-15-154 0,9 12 99 0,-9-12-76 15,0 0-573-15,0 0-998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7T02:42:17.50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brush xml:id="br2">
      <inkml:brushProperty name="width" value="0.05292" units="cm"/>
      <inkml:brushProperty name="height" value="0.05292" units="cm"/>
      <inkml:brushProperty name="color" value="#00B050"/>
    </inkml:brush>
  </inkml:definitions>
  <inkml:trace contextRef="#ctx0" brushRef="#br0">3086 3056 99 0,'0'0'343'0,"-4"-8"-102"0,4 8-18 0,0 0-65 16,-4-16 28-16,4 16-2 0,0-14 0 0,0 14-9 15,0-18-1-15,0 18 2 0,2-20 8 0,-2 20 7 16,4-19-2-16,-4 19 14 0,4-16 2 15,-4 16 27-15,0 0-16 0,2-18 8 0,-2 18-4 16,0 0-14-16,0 0 2 0,0-15-34 0,0 15-9 16,0 0-33-16,0 0-10 0,0 0-31 15,0 0-4-15,2-14-32 0,-2 14 2 0,0 0-23 16,0 0 33-16,0 0 15 0,0 0 35 0,0 25 23 16,0-9 45-16,0 2-2 0,-2 4 2 0,0 6 18 15,-2 8 18-15,0 5 3 0,-2 10 12 16,0 5-15-16,-1 4 16 0,-3 27-34 0,0 6 8 15,-1-1-73-15,1 4-138 0,-2 2 0 0,-3 4 0 16,3 1 0-16,-1 2 0 0,-1 3 0 0,-1-1 0 16,3-1 0-16,0 2 0 0,-1-2 0 15,3 0 0-15,0-4 0 0,-1-2 0 0,3-5 0 16,2 0 0-16,0-3 0 0,3-18 0 16,-1-11 0-16,2 0 0 0,0 0 0 0,2-1 0 15,-2 0 0-15,2-4 0 0,0-2 0 0,0-9 0 16,0-4 0-16,0-1 0 0,0-8 0 0,0-3 0 15,0-1 0-15,0-5 0 0,0-5 0 16,0 1 0-16,0-5 0 0,-2-3-477 0,2-13-442 16,0 0-92-16,0 0 224 0,-10-8-26 0,6-9-515 15,-1-9-988-15</inkml:trace>
  <inkml:trace contextRef="#ctx0" brushRef="#br0" timeOffset="1002.62">3115 2934 207 0,'0'0'397'0,"0"0"-132"0,0 0 38 0,2-10-46 15,-2 10-34-15,0 0-35 0,0 0-7 16,0 0-28-16,0 0-19 0,0 0 1 0,0 0-6 16,0 0-12-16,0 0-4 0,2-14 2 0,-2 14-9 15,0 0 3-15,0 0 13 0,0 0 6 16,0 0 7-16,17-5 3 0,-17 5 2 0,16 3 1 16,-16-3-2-16,25 3 9 0,-8-2 4 0,1 2 0 15,5-1 8-15,8 1 40 0,10 1-8 16,11 0-2-16,10-2 5 0,6 0-25 0,34 0 42 15,7-1-9-15,9 3-19 0,4-3-30 0,6 2-29 16,4-3-23-16,7 2-10 0,76-2-19 0,-54 1-14 16,-31 0-13-16,7-1-1 0,-1 0-12 0,-1 2-1 15,-3 1-8-15,2 0-9 0,-14 2 0 16,-2 0-5-16,-6 0 4 0,-9 0-6 0,-8 0 5 16,-19 3-8-16,-20-4 1 0,-2 0 1 15,-11 0 1-15,-5-1 1 0,-7 0 18 0,-2-2 113 16,-9 2 85-16,1-2 20 0,-2 1 33 0,-5 0-130 15,0-2-148-15,-1 3 0 0,-13-3 0 0,23 2 0 16,-23-2 0-16,16 2 0 0,-16-2 0 16,13 2 0-16,-13-2 0 0,0 0 0 0,14 2 0 15,-14-2 0-15,0 0 0 0,0 0 0 0,15 2 0 16,-15-2 0-16,0 0 0 0,0 0 0 0,0 0 0 16,12 5 0-16,-12-5 0 0,0 0 0 15,0 0 0-15,-2 14 0 0,2-14 0 0,-2 12 0 16,-6-1 0-16,1 1 0 0,1 0 0 0,0 3 0 15,-9 6 0-15,7 2 0 0,-8 4 0 16,1 7 0-16,-3 6 0 0,-1 6 0 0,7 4 0 16,-11 24 0-16,0 5 0 0,7 1 0 0,1 5 0 15,-1 3 0-15,1 5 0 0,5 3 0 0,-1 1 0 16,5 5 0-16,-2 0 0 0,0 0 0 16,1 3 0-16,1 1 0 0,0-1 0 0,0 1 0 15,2-2 0-15,-5 1 0 0,3-2 0 0,0-2 0 16,0-6 0-16,-2-2 0 0,3-17 0 0,-1-12 0 15,2 0 0-15,0 0 0 0,-4-8 0 16,1 3 0-16,3-2 0 0,-2-4 0 0,-2 0 0 16,2-4-556-16,-1-1-699 0,-1-2 25 15,0-8-396-15,-2-1-1358 0</inkml:trace>
  <inkml:trace contextRef="#ctx0" brushRef="#br0" timeOffset="2070.8">2937 6005 100 0,'0'0'434'0,"-10"-8"-138"0,10 8 1 0,0 0-47 16,-14-7-36-16,14 7 14 0,-9-5-27 16,9 5 8-16,0 0-22 0,-12-7 11 0,12 7-33 15,0 0 7-15,-13-8-36 0,13 8 0 0,0 0-30 16,0 0 6-16,-8-3-25 0,8 3 15 15,0 0-28-15,0 0 16 0,0 0-9 0,0 0-9 16,-12-4-8-16,12 4-3 0,0 0-3 16,0 0-4-16,0 0-1 0,0 0 3 0,0 0 6 15,0 0 5-15,0 0 52 0,0 0 24 0,16 6 21 16,1-5-1-16,4 4 0 0,12-2-2 0,8 1-15 16,15-1 16-16,10 2 3 0,31 0 38 0,6 0-45 15,5 3 16-15,6-2-51 0,3 2-4 16,10 0 10-16,3 2-47 0,4-2 22 0,71 5-45 15,-54-5 3-15,-27-1 7 0,0-3-28 16,-2 0 33-16,-2-4-3 0,-5 3 13 0,-1-4-15 16,-6-1-20-16,-5 2 12 0,-2 0-9 0,-6-1-7 15,-16-2-9-15,-13 3-9 0,0-4 1 0,-4 3 1 16,-4 0-11-16,-4-1-1 0,-11-1-2 16,-1 2 5-16,-11 1 0 0,0-3 53 0,-7 3-5 15,-3 0 25-15,0-2-32 0,-1 2-11 0,-3 0-50 16,-1 0 0-16,-1 0 0 0,-1 0 0 0,-14 0 0 15,25 2 0-15,-25-2 0 0,25 0 0 16,-25 0 0-16,23 0 0 0,-23 0 0 0,22 0 0 16,-22 0 0-16,21 3 0 0,-21-3 0 0,19 0 0 15,-19 0 0-15,14 0 0 0,-14 0 0 0,0 0 0 16,17 1 0-16,-17-1 0 0,0 0 0 16,0 0 0-16,14-1 0 0,-14 1 0 0,0 0-389 15,0 0-119-15,0 0-147 0,0 0-74 0,-16-3 93 16,16 3-4-16,-27-4-87 0,12 0-515 15,-5 0-883-15</inkml:trace>
  <inkml:trace contextRef="#ctx0" brushRef="#br0" timeOffset="3322.51">4213 3055 177 0,'6'-10'523'0,"-6"10"-124"16,0 0-60-16,0 0-33 0,6-8-14 15,-6 8-29-15,0 0-21 0,0 0-16 0,0 0-12 16,0 0-13-16,0 0-20 0,6-9-10 0,-6 9-4 15,0 0 3-15,0 0-28 0,0 0-7 16,0 0-23-16,0 0-11 0,0 0-14 0,0 0-16 16,0 0 24-16,0 0 15 0,0 0 22 0,-2 17-18 15,2-17 13-15,-6 22-16 0,4-8 12 16,-2 3-18-16,0 1 5 0,-4 7 6 0,3 3 45 16,-3 5-30-16,0 4 33 0,0 8 5 0,-3 4-8 15,1 4-5-15,0 1-6 0,-1 4-17 0,-1 0 6 16,2 1-16-16,-3 0-1 0,3 0-1 15,-3 1-3-15,1 20-26 0,0-13 15 0,3-9-15 16,-1 0-21-16,2 0-2 0,-1 0-17 0,1 2 8 16,0-1-15-16,0 0 14 0,-3-1-25 15,3 1-34-15,0-3 0 0,-3 1 0 0,1 0 0 16,2 0 0-16,-3-2 0 0,3-2 0 0,-2-3 0 16,2 1 0-16,-3-4 0 0,5-7 0 15,-2-1 0-15,2-2 0 0,-3-1 0 0,3 1 0 16,0-4 0-16,2-3 0 0,-2 0 0 0,1-1 0 15,1-2 0-15,-2-1 0 0,4 0 0 0,-2-1 0 16,0-4 0-16,2 0 0 0,-2 0 0 0,2-2 0 16,-1 0 0-16,1-2 0 0,0 2 0 15,0-2 0-15,0-2 0 0,2 3 0 0,-2-2 0 16,0-1 0-16,2 0 0 0,-2 2 0 0,2-2 0 16,-2 0 0-16,0 0 0 0,0 0 0 15,2 0 0-15,-2-2 0 0,0 2 0 0,2 0 0 16,-2-3 0-16,2-12 0 0,-3 26 0 15,3-26 0-15,0 23 0 0,0-23 0 0,-2 24 0 16,2-24 0-16,-2 26 0 0,2-26 0 0,0 27 0 16,0-27 0-16,0 27 0 0,0-15 0 0,0-12 0 15,-2 27 0-15,2-27 0 0,0 23 0 0,0-23 0 16,0 20 0-16,0-20 0 0,0 0 0 0,0 17 0 16,0-17 0-16,0 0 0 0,0 0 0 15,0 15 0-15,0-15 0 0,0 0 0 0,0 0-733 16,-2-15-285-16,2 2-24 0,-2-4 79 15,2-4-443-15,2-5-1083 0</inkml:trace>
  <inkml:trace contextRef="#ctx0" brushRef="#br0" timeOffset="4275.14">5240 2829 40 0,'0'0'438'16,"0"0"-79"-16,0 0-42 0,0 0-49 16,0 0-13-16,6 11-13 0,-6-11-5 0,0 0-22 15,0 0-14-15,4 13-7 0,-4-13-11 16,5 13-4-16,-5-13-1 0,4 20-3 0,-4-20-1 0,0 27 33 15,0-9 13-15,0 0-10 0,0 3 1 16,-4 1-24-16,2 5 3 0,-1 2-23 0,1 2-7 16,-2 6-24-16,0 4 21 0,0 1-31 0,0 7 60 15,-2 0 10-15,-1 2-9 0,1 3-15 16,2-1-19-16,-4 3-4 0,2-2-6 0,-1 2 0 16,1-1-12-16,-2-2 9 0,0 3-9 0,-1-2 6 15,-1 1-31-15,2 0 24 0,-2-3-15 16,-1 3-4-16,1-3-7 0,0 2-4 0,-3-1-69 15,3 0-31-15,-1-1 0 0,1 1 0 0,0-3 0 16,2 1 0-16,-3-3 0 0,3 0 0 16,2-1 0-16,-5 0 0 0,5-7 0 0,-2-1 0 15,2 0 0-15,-1 0 0 0,-1-2 0 0,2-1 0 16,2 0 0-16,-2-3 0 0,-1-3 0 0,3-2 0 16,0 1 0-16,0-2 0 0,0 0 0 15,2 0 0-15,-2-1 0 0,2 0 0 0,0 0 0 16,-3-3 0-16,3 3 0 0,-2-3 0 0,2 3 0 15,0-3 0-15,-2 3 0 0,2-3 0 0,-2 0 0 16,2-2 0-16,-2 3 0 0,2-3 0 16,-3 0 0-16,3 1 0 0,-2-1 0 0,2-1 0 15,-2-1 0-15,2 3 0 0,-2-3 0 16,2 1 0-16,0-2 0 0,0 4 0 0,0-2 0 16,-1 2 0-16,1-1 0 0,0 0 0 0,0 2 0 15,0-1 0-15,0 1 0 0,0 1 0 0,0 3 0 16,-2-1 0-16,2-2 0 0,-2 1 0 0,2-3 0 15,0 1 0-15,-1-2 0 0,1-2 0 16,0 0 0-16,0-1 0 0,0-3 0 0,2 0 0 16,-2-3 0-16,2-12 0 0,-4 22 0 0,4-22 0 15,-4 12 0-15,4-12 0 0,0 0 0 16,0 0-612-16,-17-1-467 0,11-7-34 0,-2 0-586 16,-2-3-1449-16</inkml:trace>
  <inkml:trace contextRef="#ctx0" brushRef="#br0" timeOffset="5161.34">2977 3709 295 0,'0'0'507'0,"0"0"-77"0,0 0-61 0,-7-10-29 16,7 10-50-16,0 0-55 0,0 0-44 0,0 0-38 15,0 0-5-15,9-8 16 0,-9 8-1 0,25 1 11 16,-7 2 16-16,9-2 22 0,2 2 4 0,12 2-12 16,13 0 14-16,6 0-14 0,29 4 7 15,4-2-26-15,6 1-3 0,9-1-34 0,5 1-3 16,11 3-26-16,7-2 40 0,75 4-33 0,-5 3-11 16,-44-3-2-16,50 2-26 0,-52-3-2 15,-23-2-15-15,73 7 11 0,-55-6-1 0,-28 1-8 16,-2-1-2-16,-4-2-3 0,-6 1-31 15,-9-2 29-15,-6 1-31 0,-23-3 46 0,-16-2-9 16,-2 1 29-16,-7-3 25 0,-9 2 20 0,-5-2 30 16,0 0-2-16,-2-2 36 0,-8 2-49 0,-1-2-160 15,-1 0 0-15,0 1 0 0,-3-1 0 0,-1 0 0 16,-1 0 0-16,-1 0 0 0,-1 0 0 0,-14 0 0 16,23 3 0-16,-23-3 0 0,19 0 0 15,-19 0 0-15,16 0 0 0,-16 0 0 0,0 0 0 16,17 1 0-16,-17-1 0 0,0 0 0 15,0 0 0-15,18 0 0 0,-18 0 0 0,0 0 0 16,19 0 0-16,-19 0 0 0,0 0 0 0,16-1 0 16,-16 1 0-16,0 0 0 0,15 0 0 0,-15 0 0 15,0 0 0-15,0 0 0 0,0 0 0 0,0 0-66 16,0 0-601-16,0 0-123 0,0 0-81 16,0 0 192-16,-25 1-20 0,6 5-702 0,-9-1-1077 15</inkml:trace>
  <inkml:trace contextRef="#ctx0" brushRef="#br0" timeOffset="5928.83">2896 4580 312 0,'0'0'360'0,"-17"-3"-74"0,17 3-57 16,-14 0-25-16,14 0 0 0,0 0-8 16,-21-1-2-16,21 1-16 0,0 0-26 0,-12 0-17 15,12 0-28-15,0 0-14 0,0 0-13 16,0 0 11-16,0 0 25 0,0 0 55 0,0 0 23 15,0 0 7-15,19 5 14 0,-5-2 11 0,5 1 19 16,3-1 34-16,7 1-6 0,13 0 3 0,11 1 9 16,9-2 7-16,33 1 60 0,9-1 4 0,3 0-13 15,11-3-43-15,6 0-5 0,8-1-26 16,5-1 6-16,1-1-29 0,-1 2-85 0,1 1-161 16,1 1 0-16,-1 2 0 0,-3 2 0 0,-3 1 0 15,-4 2 0-15,-2 0 0 0,-4 3 0 16,-2 0 0-16,-10-1 0 0,-5 0 0 0,-6 1 0 15,-8 0 0-15,-20-3 0 0,-14-2 0 0,-3 0 0 16,-4 0 0-16,-9-2 0 0,-4 1 0 16,-6-2 0-16,0 0 0 0,-4-2 0 0,-4 2 0 15,-2 1 0-15,-1-3 0 0,1 1 0 0,-2-1 0 16,-5-1 0-16,3 3 0 0,-3-2 0 0,-2-1 0 16,3 0 0-16,-15 0 0 0,23 3 0 0,-23-3 0 15,20 0 0-15,-20 0 0 0,19 0 0 16,-19 0 0-16,0 0 0 0,16 0 0 0,-16 0 0 15,0 0 0-15,0 0 0 0,17 2 0 0,-17-2 0 16,0 0 0-16,0 0 0 0,0 0 0 16,0 0 0-16,17 0 0 0,-17 0 0 0,0 0 0 15,0 0 0-15,0 0 0 0,0 0 0 0,0 0 0 16,0 0 0-16,0 0-638 0,-23-2-259 16,23 2 1-16,-27 2 260 0,8 1 23 0,-1 0 9 15,-7 3-53-15,-6 2-362 0,-2 0-672 0</inkml:trace>
  <inkml:trace contextRef="#ctx0" brushRef="#br0" timeOffset="6880.81">2911 5385 321 0,'0'0'334'0,"-13"4"-48"0,13-4-20 0,0 0-28 16,-12 1 4-16,12-1-23 0,0 0-10 0,0 0-26 16,-13 5-14-16,13-5-17 0,0 0-15 15,0 0-18-15,0 0-4 0,0 0 18 0,0 0 27 0,0 0 38 16,0 0 0-16,19 6 47 0,0-5 15 16,5-2 18-16,16-2 12 0,11 0 5 0,11-3-10 15,31 0-23-15,9-2 33 0,1 1 1 0,7 3-50 16,3-3-24-16,5 3-47 0,4 1-26 15,2 3-25-15,0 0-19 0,4 0-22 0,0 0-7 16,5 0 1-16,1-1 30 0,2-3 25 16,3-3 13-16,66-3 9 0,-59 2-6 0,-28 1-85 15,-4-2-63-15,-5 4 0 0,-5-1 0 0,-13 2 0 16,-17 0 0-16,-18 3 0 0,-4 0 0 16,-7-1 0-16,-6 2 0 0,-3 0 0 0,-3-1 0 15,-7-1 0-15,1 2 0 0,-4 0 0 0,-2 0 0 16,-1 0 0-16,1 0 0 0,-2 0 0 0,-3 0 0 15,1 0 0-15,-1 0 0 0,1 0 0 16,-1 0 0-16,1 0 0 0,-5 0 0 0,-12 0 0 16,27 0 0-16,-27 0 0 0,23 0 0 0,-23 0 0 15,19 0 0-15,-19 0 0 0,0 0 0 0,18 0 0 16,-18 0 0-16,0 0 0 0,15 0 0 16,-15 0 0-16,0 0 0 0,0 0 0 0,16 0 0 15,-16 0 0-15,0 0 0 0,0 0 0 0,13 2 0 16,-13-2 0-16,0 0 0 0,0 0 0 15,0 0 0-15,0 0 0 0,18 0 0 0,-18 0 0 16,0 0 0-16,0 0 0 0,0 0 0 0,0 0 0 16,0 0 0-16,0 0 0 0,0 0-531 0,-14 5-630 15,1-1-57-15,-7 2-449 0,-5-1-1407 16</inkml:trace>
  <inkml:trace contextRef="#ctx0" brushRef="#br0" timeOffset="9888.35">5902 3326 242 0,'0'-18'662'0,"0"18"-139"0,-2-15-60 0,2 15-51 16,-5-15-15-16,5 15-17 0,-8-16 21 0,8 16 0 15,-10-14-45-15,10 14-38 0,-11-13-50 16,11 13-49-16,-10-10-43 0,10 10-36 0,-18-2-42 15,18 2-2-15,-19 7-29 0,9 2 39 0,-3 2-2 16,3 2-2-16,-5 5 2 0,3 1-4 16,0 1-15-16,-1 2 20 0,5-1-52 0,-2 2 22 15,1-3-48-15,3 1 21 0,4-2-40 16,-2-2 27-16,4 0-34 0,0-2 12 0,4 0-76 16,2-3-12-16,0-1-44 0,3-3 22 0,-3 0 1 15,-6-8 38-15,14 10-13 0,-14-10 48 0,13 6-3 16,-13-6 60-16,0 0 18 0,0 0 73 0,14-1-13 15,-14 1 51-15,0 0-15 0,0 0 5 16,4-11-33-16,-4 11-21 0,0 0-23 0,0 0-16 16,5-15-20-16,-5 15-9 0,4-9-9 0,-4 9-10 15,14-11-5-15,-6 5-8 0,3 0-3 16,-1 0-1-16,2 4 28 0,-1-1-34 0,3 0 2 16,-14 3-6-16,23-3 29 0,-23 3-12 0,23-1 98 15,-23 1 63-15,16 1 45 0,-16-1 24 16,15 4 12-16,-15-4-205 0,10 6-39 0,-10-6 0 0,13 9 0 15,-13-9 0-15,4 11 0 0,-4-11 0 16,4 14 0-16,-4-14 0 0,4 16 0 16,-4-16 0-16,2 15 0 0,-2-15 0 0,2 16-718 0,-2-16-188 15,4 18-48-15,-4-18 215 0,2 17-124 16,-2-17-412-16,4 14-921 0</inkml:trace>
  <inkml:trace contextRef="#ctx0" brushRef="#br0" timeOffset="12692.58">3312 5653 307 0,'0'0'413'0,"0"0"-75"0,-5-14-55 15,5 14-35-15,0 0-19 0,-10-9-15 16,10 9-17-16,0 0-25 0,-14-4-17 0,14 4-24 16,0 0-20-16,-19 0-23 0,19 0-9 0,-10 4-10 15,10-4-8-15,-13 9-9 0,13-9 1 16,-10 11-19-16,10-11 7 0,-4 15-16 0,4-15 10 16,2 23 10-16,0-11 23 0,4 0 6 0,0 1 5 15,3-1 27-15,-3 2-6 0,2-2 26 16,0 0 17-16,-4-1 54 0,3 0 51 0,-3 0 46 15,-4-11 35-15,4 19 16 0,-4-19 27 0,-4 19 69 16,-2-11-74-16,-3 1-10 0,1-1-73 0,-4-3-15 16,-1 3-63-16,1-4-25 0,-1 1-57 0,-1-3-23 15,2 2-101-15,-1-4 0 0,13 0 0 16,-25-1-57-16,25 1-210 0,-22-5-95 0,22 5-100 16,-19-6-112-16,19 6-50 0,-14-8 114 15,14 8 29-15,-9-11-18 0,9 11-2 0,-4-10-46 16,4 10-21-16,0 0-289 0,-4-15-485 0</inkml:trace>
  <inkml:trace contextRef="#ctx0" brushRef="#br1" timeOffset="17532.66">4318 4671 131 0,'0'0'260'0,"0"0"-42"0,0 0-50 15,0 0 9-15,0 0-3 0,0 0-5 16,0 0 0-16,0 0 2 0,0 0 9 0,0 0-12 16,0 0 27-16,0 0-21 0,0 0 17 0,0 0-16 15,0 0 13-15,0 0-27 0,0 0 5 0,-10-3-24 16,10 3 13-16,-15 14-21 0,5-6 11 16,-2 3-22-16,-1 3-3 0,-3 2-15 0,-1 0-13 15,-3 7-3-15,-3-1-17 0,-4 7 2 0,0-1-8 16,-2 1 0-16,2 0-17 0,0-1-9 15,5-5-4-15,-1 2-9 0,2-2-1 0,1 0-10 16,1-2 1-16,2-4-4 0,3 0-29 0,2-4-58 16,-1-1-44-16,5-1-31 0,0-1-40 15,-1 0-9-15,9-10-52 0,-12 13-27 0,12-13-34 16,0 0-53-16,0 0-8 0,0 0-37 0,16-7-263 16,-5 2-231-16</inkml:trace>
  <inkml:trace contextRef="#ctx0" brushRef="#br1" timeOffset="17850.28">4637 4634 113 0,'0'0'530'16,"8"-12"-124"-16,-8 12-58 0,0 0-67 0,6-9-36 15,-6 9-53-15,0 0-34 0,0 0-24 0,0 0 1 16,-10 10-29-16,10-10 2 0,-13 16-25 0,3-6 24 15,0 4-10-15,-3 2 27 0,-3 2-6 16,-5 4 16-16,-2 2-11 0,-4 5 18 0,-4 2-3 16,-2 1-13-16,2 0 1 0,-4 2-13 0,0 3-1 15,0-3-19-15,0 1-5 0,0-2-22 0,-1 2-7 16,5-2-12-16,3-1-10 0,-1-3-11 16,8-7-4-16,0 1-5 0,7-5-34 0,-1-2-57 15,3-3-45-15,2-1-47 0,1-2-3 0,1-1-23 16,8-9-14-16,-6 12-49 0,6-12-25 15,0 0-23-15,0 0-46 0,16-6 18 0,-5 0-32 16,1-5-246-16,3 0-170 0</inkml:trace>
  <inkml:trace contextRef="#ctx0" brushRef="#br1" timeOffset="18135.53">4740 4747 508 0,'10'-9'507'0,"-4"1"-84"0,3 1-21 0,-9 7-57 16,10-12-36-16,-10 12-51 0,8-10-24 16,-8 10-53-16,0 0-21 0,9-8-47 0,-9 8-8 15,0 0-37-15,0 0 3 0,0 0-30 0,-11 5 10 16,11-5-23-16,-12 15 12 0,2-5-10 0,1 1 35 16,-3 2 1-16,-3 5 1 0,-1 1 3 15,-3 3 1-15,-1 2-13 0,-3 0-2 0,2 1-11 16,0 2-3-16,-1-2-16 0,3 0 1 0,-2-1-17 15,5-2-3-15,1-3-22 0,3-1-42 0,0-2-39 16,1-1-42-16,5 0-42 0,-2-3-20 16,2 0-42-16,-1-3-11 0,7-9-5 0,-6 17-43 15,6-17 10-15,0 0-6 0,0 0-64 16,11 7-204-16,-11-7-125 0</inkml:trace>
  <inkml:trace contextRef="#ctx0" brushRef="#br1" timeOffset="18402.33">4893 4845 44 0,'8'-8'577'16,"-8"8"-95"-16,13-9-84 0,-13 9-2 0,10-6-63 15,-10 6-37-15,0 0-57 0,0 0-18 16,0 0-41-16,0 0-6 0,0 0-20 0,-10 6-17 16,1 2-17-16,1 1-2 0,-2 2-7 0,-1 2 5 15,-5 4-8-15,-1 3 5 0,-1 3 2 0,-5 1-11 16,-2 6-9-16,-2 0-9 0,-2 1-8 15,2 0-13-15,1-1-16 0,-1 2-6 0,0-1-9 16,2-2-6-16,4-5-8 0,-1 2-2 0,5-3-8 16,1-4 3-16,1 0-47 0,1-2-66 15,3-4-58-15,3-1-67 0,0-2-28 0,-1 1-49 16,9-11-47-16,-10 15-64 0,10-15-75 0,0 0-374 16,0 0-489-16</inkml:trace>
  <inkml:trace contextRef="#ctx0" brushRef="#br1" timeOffset="21424.1">4174 5437 119 0,'0'0'495'0,"0"0"-105"0,6-12-49 0,-6 12-39 16,0 0-40-16,0 0-30 0,0 0-34 0,8-10-23 15,-8 10-18-15,0 0-15 0,0 0-11 0,0 0-11 16,0 0 2-16,0 0 8 0,0 0 7 0,-14 10 6 16,14-10-7-16,-15 12 14 0,7-4-3 15,-3 0 2-15,-1 1 10 0,0 3-5 0,-3-2-7 16,-1 5-14-16,-1 2-13 0,-2-1-17 0,1 1-17 15,-1-2-11-15,3 3-19 0,-3-2-8 16,3 1-12-16,1-2-7 0,3-4-7 0,-1-2-6 16,3 3-9-16,0-4-11 0,1 1-33 0,3-3-43 15,-2 1-53-15,8-7-55 0,-10 11-27 16,10-11-37-16,-9 7-31 0,9-7-9 0,0 0-28 16,0 0-51-16,0 0-10 0,0 0-5 0,0 0-379 15,19-3-357-15</inkml:trace>
  <inkml:trace contextRef="#ctx0" brushRef="#br1" timeOffset="21742.86">4444 5326 39 0,'0'0'631'0,"0"0"-179"0,9-6-96 0,-9 6-44 0,0 0-27 16,0 0-38-16,0 0-19 0,-9 15-19 15,9-15-15-15,-10 17-18 0,4-7-20 0,-5 2-14 16,3 3-2-16,-2 1 0 0,-3 2-9 0,-1 3 11 16,-5 1-9-16,3 4 9 0,-5 0-2 15,0-1-13-15,-3 7-12 0,-1-2-14 0,-2 4-17 16,2-4-15-16,-4 1-5 0,2-3-19 16,5-2-4-16,1-2-1 0,2-2-19 0,3-3 1 15,-1-1-13-15,5-2-3 0,-1-4-34 0,3-1-44 16,2 1-63-16,0-5-29 0,1 3-28 0,7-10-9 15,-8 11-15-15,8-11 1 0,0 0-41 0,0 0-48 16,0 0 6-16,0 0-23 0,15-1 12 16,-15 1 6-16,16-10-29 0,-6 4-232 0,3-2-125 15</inkml:trace>
  <inkml:trace contextRef="#ctx0" brushRef="#br1" timeOffset="22042.15">4603 5420 397 0,'7'-10'554'16,"-1"2"-91"-16,-6 8-53 0,8-15-46 0,-8 15-66 15,0 0-41-15,0 0-36 0,0 0-21 16,0 0-31-16,0 0-2 0,0 0-40 0,-18 7-2 16,9 3-21-16,-1 3 9 0,-2 5-14 0,-3 2 13 15,-1 2 2-15,-3 4 4 0,0 0-2 16,-3 5-4-16,-3 2-8 0,0-1-6 0,2 1-19 15,-2-1-11-15,3-1-16 0,-1 0-6 0,2-4-12 16,3-3-6-16,1 2-9 0,3-7-7 16,-1 2-41-16,3-3-52 0,-1-2-56 0,5-1-32 15,-2-2-40-15,2-4-22 0,1 3-13 0,3-1-35 16,4-11-41-16,-6 15-1 0,6-15-26 0,0 0-4 16,0 0-74-16,6 11-222 0,-6-11-203 0</inkml:trace>
  <inkml:trace contextRef="#ctx0" brushRef="#br1" timeOffset="22262.5">4688 5685 415 0,'8'-6'493'0,"-8"6"-65"0,13-9-64 16,-13 9-14-16,8-5-52 0,-8 5-36 0,0 0-35 15,0 0-33-15,0 0-16 0,0 0-25 0,0 0-14 16,-4 20-22-16,-2-8-21 0,-2 1-14 15,-1 2-14-15,1 1-9 0,-4 3-15 0,1 0-10 0,-1 2-7 16,-1 2 2-16,-3 0-14 0,1 4-19 16,3-1-40-16,-2-3-40 0,3-1-48 0,1-1-95 15,0-1-75-15,3-1-83 0,1-4-40 16,2-2-352-16,0-1-375 0</inkml:trace>
  <inkml:trace contextRef="#ctx0" brushRef="#br1" timeOffset="22448.11">4849 5920 604 0,'0'0'548'0,"0"0"-143"0,0 0-53 16,0 0-68-16,0 0-32 0,0 0-45 0,0 0-29 16,0 0-35-16,0 0-25 0,0 0-30 0,0 0-25 15,-4 15-55-15,4-15-40 0,0 0-66 16,-4 15-79-16,4-15-59 0,-6 10-63 0,6-10-90 15,-6 9-252-15,6-9-197 0</inkml:trace>
  <inkml:trace contextRef="#ctx0" brushRef="#br1" timeOffset="24465.65">4552 3054 210 0,'0'0'253'0,"0"0"-39"0,6-11-7 16,-6 11 2-16,0 0-40 0,0 0 22 15,4-9-12-15,-4 9 1 0,0 0 18 0,0 0-22 16,0 0 10-16,0 0-26 0,0 0 9 0,0 0-32 15,0 0 10-15,0 0-17 0,-10 3 6 16,10-3-19-16,-17 17 14 0,7-7-26 0,0 0 14 16,-5 7-3-16,-1 0-5 0,-3 3-16 0,-2 2-14 15,-1 1 8-15,-1 3-4 0,-4 3 14 16,-2-2-5-16,2 2-8 0,4-5-15 0,1-2-17 16,1-2-2-16,4-1-16 0,1-4-14 0,4-1-12 15,-1-3-43-15,3-1-69 0,2-1-35 0,1-2-21 16,7-7-25-16,-6 9-45 0,6-9-60 15,0 0-81-15,13-4-41 0,-13 4-72 0,20-9-285 16,-7-1-360-16</inkml:trace>
  <inkml:trace contextRef="#ctx0" brushRef="#br1" timeOffset="24732.97">4709 3026 145 0,'6'-8'604'0,"-6"8"-144"15,10-13-58-15,-10 13-62 0,7-9-35 0,-7 9-72 16,0 0-14-16,0 0-45 0,0 0 8 0,0 0-36 16,0 0 0-16,0 0-29 0,0 0 14 15,-11 16-23-15,5-6 26 0,0 2-1 0,-4 3 13 16,-1 2 3-16,-3 1 17 0,-1 1-14 16,-1 5-9-16,-3 2-15 0,1-3-30 0,-3 4-11 15,-4 5-20-15,2-2-8 0,-1 0-12 0,3-3-12 16,0-3-26-16,3 2-53 0,1-7-70 0,5-1-60 15,-1-4-66-15,5-1-52 0,0-1-38 16,4-2-6-16,4-10-25 0,-3 11-68 0,3-11-21 16,0 0-335-16,13-4-385 0</inkml:trace>
  <inkml:trace contextRef="#ctx0" brushRef="#br1" timeOffset="25014.03">4893 3054 640 0,'8'-11'510'16,"0"2"-46"-16,-8 9-51 0,11-14-35 0,-11 14-60 16,8-10-30-16,-8 10-57 0,0 0-12 0,0 0-29 15,0 0-26-15,0 0-10 0,-10 12-10 0,1-2 1 16,1 3-2-16,-2 0-7 0,-3 7 5 16,-1 1 3-16,-5 4-7 0,3 5 3 0,-7 4-23 15,-2 2 5-15,0 0-26 0,-1 4 7 16,-3-1-8-16,2 1-4 0,-4-1 3 0,4-2-24 15,0 1-9-15,0-4-13 0,2-2-12 0,5-6-8 16,3-3-29-16,3-6-74 0,1 1-76 16,3-6-70-16,2-1-17 0,-1-1-47 0,9-10-53 15,-8 12-4-15,8-12-41 0,0 0-62 0,0 0-24 16,10-7-48-16,-1 0-299 0,1-2-423 0</inkml:trace>
  <inkml:trace contextRef="#ctx0" brushRef="#br1" timeOffset="25266.59">4965 3260 448 0,'0'0'563'0,"13"-12"-140"0,-13 12-38 16,0 0-57-16,6-8-27 0,-6 8-34 0,0 0-24 16,0 0-21-16,0 0-29 0,-6 12-27 0,6-12-13 15,-13 18-24-15,5-6-2 0,0 2-3 0,-3 1 1 16,-1 3 7-16,0 1-3 0,-3 2-14 0,-1 3-15 15,-3 1-21-15,0 1-16 0,3-1-11 16,-3 1-15-16,1 0 2 0,1-2-16 0,1 3-31 16,-1-4-48-16,3-2-71 0,1-1-40 0,1-1-51 15,3-5-69-15,1 0-24 0,2-2-30 16,2-1-66-16,4-11-5 0,-4 13-415 0,4-13-438 16</inkml:trace>
  <inkml:trace contextRef="#ctx0" brushRef="#br1" timeOffset="25516.64">5071 3567 641 0,'0'0'694'0,"0"0"-170"0,0 0-92 16,2 15-56-16,-2-15-32 0,-11 15-34 15,11-15-34-15,-10 19-42 0,4-7-34 0,0 2-29 16,-1-1-40-16,-1 1-22 0,2 4-14 0,-2-1-20 15,-1 2 15-15,3-2-5 0,-4 3-6 16,2-1-12-16,-1-2-21 0,1 0-6 0,2-2-3 16,0 0-6-16,-5 0-18 0,5-3-60 0,-2 0-56 15,2-2-60-15,2 1-69 0,-3-3-105 0,7-8-137 16,-12 13-148-16,12-13-353 0,-10 8-632 0</inkml:trace>
  <inkml:trace contextRef="#ctx0" brushRef="#br1" timeOffset="26918.5">11413 3398 15 0,'0'0'780'0,"0"0"-203"16,0 0-81-16,0 0-58 0,6-11-36 0,-6 11-25 16,0 0 16-16,0 0 15 0,0 0-26 0,0 0-30 15,0 0-36-15,0 0-41 0,0 0-49 16,0 0-33-16,0 0 25 0,0 0 36 0,0 0 14 16,0 0 9-16,-6 12 33 0,1-2-29 0,1 2-10 15,0 3-31-15,0 0-25 0,-2 4-19 16,-2 4-165-16,-1 3-31 0,5-1 0 0,-6 2 0 15,6 0 0-15,-5 0 0 0,3 1 0 0,-2 0 0 16,4-1 0-16,0-1 0 0,-3-1 0 16,-1-1 0-16,8-3 0 0,-4-1 0 0,0-1 0 15,0-1 0-15,0-2 0 0,2-1 0 0,-3 0 0 16,1-1-266-16,4-2-294 0,0-12-111 0,-8 19-45 16,8-19 114-16,-4 18 64 0,4-18-79 0,-4 11-66 15,4-11-434-15,0 0-764 0</inkml:trace>
  <inkml:trace contextRef="#ctx0" brushRef="#br1" timeOffset="27536.31">11136 3766 287 0,'0'0'517'0,"-7"-15"-112"15,7 15-25-15,-8-17-36 0,4 7-3 16,0-3-44-16,4 3-6 0,-4-7-29 0,4 2-32 16,0-3-30-16,0-2-29 0,4-3-5 0,0-5-31 15,8-3 3-15,3-8-3 0,3-1-2 16,9 1-4-16,0-1-19 0,4 3-5 0,4 0-8 16,15-10-13-16,-9 12-8 0,-1 7 5 0,1 1-23 15,0 5 12-15,-1 2-26 0,1 4 9 0,-10 3-21 16,0 5 7-16,-4 1-27 0,-9 4 19 0,5 0-21 15,-6 3 6-15,-3 3-8 0,5 0 17 16,-7 2-11-16,-4 3 31 0,1 1 0 0,-3 2 3 16,-6 1 10-16,0 3-1 0,-4 0-9 15,0 2-32-15,-7 2 24 0,-1 1-24 0,-3 0 25 16,1 4-30-16,-7-1 24 0,3-1-27 0,-5-1 21 16,0 0-26-16,0-3 25 0,-1-1-28 0,3-2 28 15,0-1-23-15,3-2 23 0,3-4-26 16,-1 0 28-16,5-1-33 0,-1 1 22 0,4-2-42 15,8-6 19-15,-15 9-55 0,15-9 4 0,0 0-15 16,0 0 22-16,0 0-8 0,0 0 27 0,0 0-22 16,0 0 19-16,19-2-15 0,-19 2 24 15,14 5-6-15,-14-5 8 0,13 10-2 0,-13-10 14 16,16 15-1-16,-14-6 3 0,7 2-2 0,-5 1 3 16,0 0 1-16,2 0 4 0,-2 1-6 15,0 2 2-15,0 2 3 0,1-1-2 0,1 1 5 16,-2 0 2-16,0-1 2 0,0 0 2 0,0 1 1 15,0-2 1-15,5 0 1 0,-5 0 0 0,2-2-2 16,-2-2-1-16,0 2 0 0,5-3-1 16,-7 0 4-16,-2-10-2 0,12 15 1 0,-12-15-44 15,14 9-65-15,-14-9-78 0,13 3-70 0,-13-3-74 16,14-3-29-16,-14 3-51 0,25-4-19 0,-14 0-8 16,-1-1-17-16,2 1-401 0,-3-1-470 15</inkml:trace>
  <inkml:trace contextRef="#ctx0" brushRef="#br1" timeOffset="27809.47">11929 3625 275 0,'0'0'558'0,"0"0"-115"0,0 0-38 15,0 0-48-15,0 0-28 0,0 0-51 0,0 0-16 16,0 0-43-16,0 0-42 0,4-12-32 0,-4 12-18 16,0 0-2-16,11-7 1 0,-11 7-7 15,12-8-3-15,-1 4-11 0,-11 4-19 0,16-11-1 16,-6 7-23-16,3-3-7 0,-1 3-16 0,-1-4-7 16,1 5-29-16,-2-2-66 0,-1 0-69 0,-9 5-88 15,18-5-86-15,-18 5-59 0,15-2-26 0,-15 2-53 16,0 0-374-16,0 0-431 0</inkml:trace>
  <inkml:trace contextRef="#ctx0" brushRef="#br1" timeOffset="27970.24">12024 3655 354 0,'0'0'610'0,"-10"13"-129"0,10-13-50 0,-12 12-46 16,12-12-27-16,-9 9-44 0,9-9-26 16,0 0-50-16,-6 10-48 0,6-10-38 0,0 0-22 15,0 0-30-15,0 0-18 0,0 0-8 0,0 0-18 16,6 11-9-16,-6-11-17 0,0 0-73 0,21-2-70 15,-21 2-86-15,19-4-61 0,-19 4-60 0,18-2-107 16,-18 2-72-16,17-6-276 0,-17 6-369 16</inkml:trace>
  <inkml:trace contextRef="#ctx0" brushRef="#br1" timeOffset="28870.77">12640 2613 526 0,'0'0'473'0,"5"-16"-123"0,-5 16-55 15,0 0-22-15,8-8 1 0,-8 8-28 16,12 4 16-16,-12-4-37 0,11 15 0 0,-3-5-32 16,-2 2 16-16,-2 3-15 0,0 0 9 0,0 5-21 15,1 2 4-15,-5 5 17 0,0 3-24 16,0 3 7-16,-5 4-37 0,-1 2-2 0,-6 10-35 15,-1-1-17-15,-5 2-20 0,-1-1-22 0,-1-1 6 16,-3-2-23-16,0-2 12 0,4-7-18 16,3-7 34-16,1-4-4 0,5-5-22 0,-2-6 28 15,3 0-37-15,5-4 16 0,-6-4-39 0,10-7 20 16,-8 8-38-16,8-8 14 0,0 0-44 0,0 0-2 16,0 0-36-16,-13-3 2 0,13 3-24 15,0 0 12-15,0 0-18 0,0 0 7 0,0 0 14 16,0 0 23-16,9 9 11 0,-9-9 11 0,4 24 6 15,0-7 10-15,0 4 4 0,2 9 10 0,-2 10 25 16,-2 10 25-16,0 9 20 0,-2 6 22 16,-2 34 6-16,-4 6 19 0,-4 8 19 0,2 7-11 15,-3 4 89-15,-1 1-12 0,4 5-5 0,-3-4-4 16,7-2 7-16,0-3-5 0,0-5-14 0,6-8 5 16,0-9-40-16,-2-5 3 0,8-22-53 15,-2-12-9-15,3-3-44 0,-1-6 33 0,4-5-43 16,-1-8 38-16,-3-9-32 0,6-8-113 0,-1-6-62 15,1-5-93-15,3-7-87 0,1-8-98 16,5-4-121-16,0-9 28 0,8-12 25 0,0-5-86 16,8-22-83-16,-2-2-514 0,5-1-820 15</inkml:trace>
  <inkml:trace contextRef="#ctx0" brushRef="#br1" timeOffset="29506.29">13155 3067 88 0,'0'0'804'0,"0"0"-161"0,0 0-96 15,0 0-52-15,0 0-28 0,0 0-34 16,0 0-46-16,-12-3-70 0,12 3-61 0,0 0-52 16,0 0-43-16,0 0-32 0,0 0 24 0,0 0 38 15,0 0 9-15,14 5-7 0,-14-5 47 0,13 2-29 16,-13-2-41-16,22 2-29 0,-22-2-28 15,21 1-21-15,-21-1-15 0,23 0-19 0,-23 0-61 16,25-1-134-16,-13-1-111 0,-12 2-177 16,27-4-31-16,-13 1 25 0,-1 1-23 0,3-4-36 15,-1 1-60-15,-1-1-61 0,1-2-314 0,-3 1-575 16</inkml:trace>
  <inkml:trace contextRef="#ctx0" brushRef="#br1" timeOffset="29740.14">13581 2856 6 0,'0'0'717'0,"0"0"-122"0,2-13-73 16,-2 13-23-16,0 0-47 0,0 0-8 16,0 0-28-16,0 0-29 0,4-13-70 0,-4 13-46 15,0 0-54-15,0 0-28 0,0 0-17 0,0 0 26 16,0 0-3-16,0 0 43 0,0 14 23 16,0-14-16-16,-4 23-4 0,0-11-32 0,2 4-22 15,-2 0-43-15,2 1-18 0,-2 0-37 0,-3 0-8 16,3 1-20-16,2 2-11 0,0 0-53 0,-2 0-116 15,0-1-158-15,0 1-131 0,2 2-161 16,-3-1-28-16,1 0 86 0,2 0-44 0,0-1-68 16,-2-1-93-16,2-1-269 0,2-2-641 0</inkml:trace>
  <inkml:trace contextRef="#ctx0" brushRef="#br1" timeOffset="33432.68">14854 3000 289 0,'0'0'462'0,"0"0"-112"0,0 0-91 0,0 0-46 16,0 0-18-16,0 0-19 0,0 0 1 15,0 0-29-15,0 0-3 0,11 5-13 0,-11-5 30 16,0 0 0-16,0 0 44 0,0 0-12 0,0 0 27 15,14 5-7-15,-14-5 6 0,0 0 0 16,0 0-21-16,19 0-15 0,-19 0-6 0,16-3-30 16,-16 3-14-16,23-5-35 0,-11 1-1 0,1 0-34 15,-1 0-6-15,3-1-15 0,-3 0 7 16,0 1-22-16,-1-2 12 0,-11 6-12 0,18-8 36 16,-18 8-2-16,15-8 22 0,-15 8 3 0,8-9 9 15,-8 9-28-15,0 0 7 0,2-14-27 0,-2 14 0 16,-10-8-24-16,10 8 9 0,-21-8-25 0,9 6 8 15,-3 2-18-15,1-1 15 0,-1 2-19 16,-1 1 13-16,-1 2-22 0,1 1 1 0,-1 2 5 16,-1 1 18-16,-1 2-28 0,3 2 6 0,-3 0 5 15,4 3-3-15,-1 0 1 0,4 0-6 16,1 0 7-16,1-1 2 0,2-2-4 0,1 3-26 16,3 0 26-16,2-1-25 0,2-1 19 15,0-13-29-15,4 25 18 0,3-12-19 0,-1-4 29 0,2 1-27 16,2-3 10-16,1 3-22 0,1-5 16 15,0 1 11-15,3-2 9 0,-3-2 1 0,5 0 11 16,-7-2 1-16,7 0 2 0,-3-2 3 0,3-2-3 16,-3 0 5-16,1-2-2 0,1 0 0 15,1-2 3-15,-1 1-4 0,1-1 0 0,-3 0 2 16,3-2 0-16,-1 2-1 0,-1-2 18 0,-1 2-18 16,1 0 12-16,-3-1-10 0,3 0 12 15,-3 1-18-15,-2 1 17 0,3-1-14 0,-3 1 7 16,-2 1-1-16,1 0 17 0,-9 6-18 0,14-11 26 15,-14 11-10-15,13-8 15 0,-13 8-21 16,0 0 22-16,10-8-36 0,-10 8 18 0,0 0-36 16,0 0 24-16,0 0-22 0,0 0 17 0,0 0-12 15,0 0 13-15,0 0-14 0,4 11 17 0,-4-11-12 16,-8 16 2-16,8-16 1 0,-9 19 1 0,3-8 1 16,0 1 8-16,2-2-2 0,-2 0-1 15,2 0-2-15,4-10-2 0,-7 18 5 0,7-18 4 16,-6 14 3-16,6-14 7 0,0 0 3 0,-2 13 18 15,2-13 19-15,0 0 9 0,0 0 1 16,13 3 2-16,-13-3-4 0,18-7-5 0,-8 3-9 16,1 1-4-16,1-5-12 0,1 3-1 0,-1-2-11 15,2 0-3-15,-1 0-5 0,-1-1 0 16,1 1-10-16,-1-1-59 0,-2 1-82 0,3 1-78 16,-3 0-73-16,-2 2 7 0,-8 4-45 0,19-11-54 15,-19 11-13-15,17-4-16 0,-17 4-59 0,14-4-3 16,-14 4-426-16,0 0-539 0</inkml:trace>
  <inkml:trace contextRef="#ctx0" brushRef="#br1" timeOffset="34232.12">15549 3116 332 0,'0'0'555'0,"0"0"-106"0,0 0-36 0,0 0-65 16,0 0-38-16,0 0-53 0,-10-7-18 15,10 7-61-15,0 0-18 0,0 0-51 0,0 0-5 16,0 0-37-16,0 0 1 0,0 0-31 0,8-8 8 16,-8 8-24-16,0 0 15 0,12-7-26 15,-12 7 15-15,11-3-22 0,-11 3 20 0,0 0-14 16,12-7 32-16,-12 7 5 0,0 0 25 16,0 0-23-16,10-10 10 0,-10 10-20 0,0 0 4 15,0 0-23-15,0 0 10 0,0 0-23 0,-6-10 14 16,6 10-19-16,0 0 13 0,-12-1-6 0,12 1 0 15,-15 4-1-15,15-4-9 0,-18 7 5 16,7 1-3-16,1-2 0 0,2 2 0 0,-3-1-2 16,1 2 0-16,2-1 0 0,2 0 0 0,-3-1-5 15,9-7-7-15,-8 18 4 0,8-18-4 0,-6 12 1 16,6-12-1-16,0 0-13 0,2 18 10 16,-2-18-7-16,8 9 7 0,-8-9-15 0,17 9 2 15,-17-9-5-15,18 4-9 0,-18-4-6 0,23 2-4 16,-23-2 5-16,25-2 10 0,-13 0-18 15,3 0 34-15,-5-1-9 0,4-1 20 0,-1 0-15 16,1 0 22-16,1-2-17 0,-3 2 17 0,3 0-12 16,-1 0 18-16,-1-1-12 0,-1 0 20 0,0 3-20 15,1-4 19-15,-13 6-18 0,20-5 22 0,-20 5-1 16,15-6 34-16,-15 6 0 0,12-4 29 16,-12 4-15-16,0 0 17 0,15-4-29 0,-15 4 12 15,0 0-29-15,0 0 11 0,12-4-25 16,-12 4 11-16,0 0-20 0,13-4 11 0,-13 4-16 15,0 0 17-15,16-4-28 0,-16 4 18 0,0 0-19 16,17-3 16-16,-17 3-25 0,0 0 21 16,0 0-18-16,14-2 19 0,-14 2-17 0,0 0 11 15,0 0-11-15,0 0 18 0,17 0-18 0,-17 0 22 16,0 0-24-16,0 0 26 0,0 0-25 0,12 4 24 16,-12-4-21-16,0 0 20 0,0 0-18 15,10 9 20-15,-10-9-22 0,0 0 21 0,13 8-13 16,-13-8 16-16,8 7-17 0,-8-7 20 0,12 3-22 15,-12-3 17-15,19 0-15 0,-19 0 19 0,21-4-20 16,-9-2 18-16,-1 2-19 0,1 0 22 16,-2-1 4-16,1-2 45 0,-3 1 15 0,2-2 41 15,-2 1 21-15,-1-1 25 0,-7 8 32 0,14-12-19 16,-14 12-8-16,10-8-46 0,-10 8-16 16,0 0-43-16,9-8-10 0,-9 8-25 0,0 0 5 15,0 0-22-15,0 0 10 0,-4 9-8 0,-3-2 2 16,-1 5-3-16,-2 0 4 0,-3 1-6 15,-1 3-59-15,-3 0-77 0,1 1-77 0,-3-1-83 0,-1 6-61 16,3-4-74-16,0-1-90 0,1-2-129 16,6 0-368-16,-1-3-659 0</inkml:trace>
  <inkml:trace contextRef="#ctx0" brushRef="#br1" timeOffset="34549.39">16607 2985 325 0,'15'-25'795'0,"-5"4"-183"0,-2 2-78 0,-1 3-23 16,-1 1-58-16,-2 1-61 0,-2 3-70 0,-2 11-66 15,-2-15-37-15,2 15-24 0,0 0-41 16,-19 2-4-16,9 5-17 0,0 3 13 0,-3 5-4 16,1 4 26-16,-1 2 20 0,3 1 103 0,0 2 5 15,3-2 12-15,-1 0-17 0,2 1-9 16,0-4-11-16,0-1-21 0,1 0-3 0,1-3-1 15,-2-2-232-15,0 1-14 0,0-4 0 0,-3 3 0 16,-1-5 0-16,-2 0 0 0,-5-4 0 16,1 0 0-16,-1 0 0 0,-1-2 0 0,-1-4 0 15,0 1 0-15,3-6 0 0,-1 2 0 0,3-2 0 16,-1-1-317-16,5-5-528 0,2 3-88 0,4-1 146 16,4 11 121-16,2-26-36 0,4 12-552 15,4 1-893-15</inkml:trace>
  <inkml:trace contextRef="#ctx0" brushRef="#br1" timeOffset="34716.29">16673 2871 436 0,'21'-8'735'16,"-4"-2"-89"-16,-3 2-65 0,-2 1-33 0,-1 2-52 15,1 0-42-15,-1 0-67 0,-11 5-86 0,14-7-51 16,-14 7-62-16,0 0-29 0,14 0-35 16,-14 0-7-16,0 0-30 0,7 14-14 0,-7-14-8 15,-4 23 18-15,-1-8-24 0,-1 0-25 0,0 0-154 16,-2 4-75-16,-1-2-69 0,-1 1-79 0,0 2-25 15,2-3-40-15,-1-1-70 0,-1-2-57 16,2-1-437-16,-1-2-628 0</inkml:trace>
  <inkml:trace contextRef="#ctx0" brushRef="#br1" timeOffset="35452.44">16706 3062 505 0,'17'-10'501'0,"-17"10"-99"0,19-9-28 15,-19 9-61-15,18-6-37 0,-18 6-53 0,21-5-25 16,-21 5-32-16,23-6-17 0,-11 4-42 15,-12 2 5-15,25-2-21 0,-13 0 25 0,1 0-16 16,1-1 11-16,-1 0-17 0,-3 0 20 0,-10 3 6 16,21-4 17-16,-21 4 10 0,16-5 2 15,-16 5-11-15,12-6-8 0,-12 6-16 0,0 0-1 16,15-6-24-16,-15 6 3 0,0 0-40 0,0 0-1 16,8-8-31-16,-8 8 6 0,0 0-25 15,0 0 16-15,0 0-20 0,0 0 13 0,0 0-18 16,0 0 11-16,-10 10-1 0,10-10 1 0,-10 12-13 15,10-12 15-15,-11 13-16 0,11-13 18 0,-10 17-17 16,4-9 1-16,6-8 0 0,-11 16 0 16,11-16 2-16,-6 13-2 0,6-13 8 0,-4 10-3 15,4-10 5-15,0 0-4 0,0 0 4 0,0 0 4 16,6 12-7-16,-6-12 5 0,0 0-3 0,23-5 5 16,-13 3-3-16,1-3-3 0,-3 0 1 15,2-2 5-15,1 2 1 0,-1-3 0 0,-2-1 3 16,2 0 2-16,-1-1 20 0,-1-1 23 15,0 1 24-15,-2 1-4 0,1 1 13 0,-7 8 44 16,10-16-14-16,-10 16-15 0,8-12-5 0,-8 12-9 16,0 0-12-16,6-13-10 0,-6 13-32 15,0 0-14-15,0 0 2 0,0 0-16 0,0 0 15 16,0 0-14-16,0 0 12 0,-10 14 4 0,4-5 41 16,-2 3 25-16,-3 2 10 0,3 0 0 0,-6 4-5 15,1 1-24-15,1 1 17 0,-3-1-29 0,-1 6 8 16,1-1-29-16,-1 1-8 0,1 1 12 15,-1-2-12-15,1-1-3 0,3-2 1 0,0-1-8 16,-1-4 8-16,5-1-4 0,0-3 6 0,-1 0 13 16,3-2 20-16,0-1 27 0,6-9-10 15,-8 9-22-15,8-9-38 0,0 0 18 0,0 0-46 16,4-12 33-16,2 2-23 0,2-1-2 0,3-2-39 16,-3-2-19-16,6-3-47 0,1-1 31 0,1-5-4 15,3-1 16-15,2 1 7 0,5-6 4 16,-1 0 12-16,4 2 0 0,0 1 6 0,0 4 8 15,-2 1 2-15,0 5-3 0,-2 0 7 0,-3 5 10 16,-1 1 26-16,0 2 17 0,-3 3-1 0,-3-1-6 16,1 3 12-16,-3 4 21 0,-13 0 20 15,25 0 24-15,-25 0 23 0,14 7 3 0,-14-7 23 16,8 14-23-16,-8-14-11 0,-2 16-118 16,-4-5 0-16,0 0 0 0,-5 0 0 0,-3 0 0 15,0-1 0-15,-5 1 0 0,-2-1-69 0,1-1-413 16,-1-2-173-16,-2 1-113 0,0-3-24 0,1-1 115 15,-1-3-72-15,0-1-523 0,0-1-915 16</inkml:trace>
  <inkml:trace contextRef="#ctx0" brushRef="#br1" timeOffset="38539.6">13143 4075 344 0,'0'0'591'0,"-13"-2"-131"0,13 2-40 0,0 0-42 16,0 0-39-16,-14-2-12 0,14 2-39 15,0 0-36-15,0 0-41 0,0 0-45 0,0 0-33 16,0 0-32-16,0 0-23 0,-10-2-18 0,10 2-12 16,0 0 14-16,0 0 24 0,0 0 20 15,0 0 15-15,14 4 5 0,-14-4-8 0,14 2 2 16,-14-2-4-16,21 3-10 0,-21-3-12 0,25 2-3 15,-13 1-29-15,3-2 0 0,-3-1-22 16,3 2-1-16,-3-1-14 0,3 0 5 0,-15-1-18 16,26 0 7-16,-26 0-32 0,23 2-29 0,-23-2-43 15,21 1-56-15,-21-1-42 0,18 0-23 0,-18 0-35 16,15 0-33-16,-15 0-16 0,12 0-51 0,-12 0-66 16,0 0-16-16,19 0-8 0,-19 0-372 15,0 0-408-15</inkml:trace>
  <inkml:trace contextRef="#ctx0" brushRef="#br1" timeOffset="40479.76">15148 4053 480 0,'0'0'568'0,"0"0"-71"16,0 0-48-16,0 0-51 0,-4-14-29 0,4 14-33 15,0 0-32-15,-11-8-32 0,11 8-38 16,0 0-46-16,-16-1-37 0,16 1-36 0,-21 4-27 16,9 1-11-16,-1 1-14 0,1 3-8 15,-2 0-12-15,-1 4-6 0,-2 1-12 0,1 2 0 16,-1 1-10-16,1 0-1 0,1 0-1 0,3 1-7 15,2-3-6-15,1-1 3 0,3-1-13 16,2 0-7-16,0-1-5 0,4-12 3 0,4 23 0 16,-4-23 4-16,12 14 5 0,-1-9-2 0,-1-2 2 15,5 0 4-15,-1-3-5 0,1 0 7 16,-1-1-9-16,-2-2 8 0,1 0 1 0,-1-2 1 0,1-1 0 16,-3-1 1-16,-4-4 0 0,2-1 7 15,-1 2-3-15,-3-2 3 0,0 1 6 0,-4-2-12 16,0 13 2-16,0-26 8 0,0 26 9 0,0-20-4 15,0 20 1-15,-6-19 0 0,6 19 1 16,-6-15-14-16,6 15-4 0,-11-9-1 0,11 9-1 16,-10-4-4-16,10 4-1 0,0 0 3 0,-21 3-4 15,21-3 0-15,-14 10 3 0,14-10-5 0,-11 13 2 16,11-13 12-16,-10 16-19 0,10-16-3 16,-2 15-8-16,2-15 1 0,4 12-1 0,-4-12 7 15,15 10 2-15,-15-10 4 0,22 5 2 0,-7-3-4 16,-1-4 11-16,3-3-1 0,1 1 1 15,-1-2 8-15,-1 0-8 0,3-3 5 0,-2 0 2 16,-3 0-1-16,3-1 2 0,-3-1 2 0,-2-2 15 16,1 1 9-16,-3-1 2 0,1 2 2 15,-1-2 4-15,-4 0-4 0,2 1 2 0,-1 2 2 16,-1-2 3-16,0 2-2 0,-2 0 11 0,-4 10 3 16,8-15-5-16,-8 15-5 0,7-10-19 0,-7 10-3 15,0 0-15-15,0 0 2 0,0 0-3 16,0 0 11-16,0 0 11 0,0 0 2 0,0 0 6 15,-3 21 0-15,3-21-14 0,-4 24-1 0,0-9 3 16,0 0-7-16,0 0-3 0,0 3 1 0,0-2 1 16,0 3-1-16,-1-3-3 0,1 1 0 15,2-2-1-15,-2 0-3 0,2-3-16 0,2-12-19 16,-4 23 3-16,4-23 12 0,-4 17 2 0,4-17 2 16,0 0-3-16,0 0-9 0,0 0 1 15,4 10-3-15,-4-10 7 0,0 0 0 0,16-10 6 16,-16 10-5-16,15-13 9 0,-5 6-5 0,3 0 4 15,-3-1-4-15,0 2 3 0,1 0-9 16,-1 0 4-16,-10 6-2 0,17-9 0 0,-17 9 1 16,14-5 0-16,-14 5 4 0,0 0 1 0,14-4 4 15,-14 4-3-15,0 0-2 0,0 0 15 0,0 0-8 16,0 0 4-16,9 9 2 0,-9-9 5 0,0 0-3 16,-6 15 10-16,6-15-7 0,-9 12 2 15,9-12-2-15,-10 13 4 0,10-13 2 0,-8 11-9 16,8-11 7-16,-9 9-2 0,9-9 2 15,0 0 7-15,-8 7 2 0,8-7 4 0,0 0 2 16,0 0-5-16,0 0-3 0,0 0 6 0,0 0-9 16,0 0-2-16,0 0-13 0,0 0 4 0,0 0-4 15,0 0 6-15,0 0-7 0,0 0-4 16,0 0-8-16,0 0-3 0,0 0-11 0,2-15-3 16,-2 15-10-16,0 0-8 0,0 0-6 0,4-11-10 15,-4 11-6-15,0 0-15 0,0 0-3 0,0 0-16 16,4-11-3-16,-4 11-7 0,0 0-4 15,0 0-22-15,0 0-1 0,0 0-44 0,3-13-26 16,-3 13-34-16,0 0-65 0,0 0-25 0,0 0-115 16,0 0-209-16,0 0-217 0</inkml:trace>
  <inkml:trace contextRef="#ctx0" brushRef="#br1" timeOffset="40762.39">15712 3981 62 0,'0'0'799'0,"6"-14"-207"0,-6 14-98 0,0 0-91 16,2-12-73-16,-2 12-49 0,0 0-58 15,0 0-34-15,0 0-38 0,0 0-28 0,0 0-32 16,0 0-7-16,-6 14-25 0,6-14 2 16,6 25-10-16,-1-10 13 0,1 2-10 0,-2 0 16 15,2 0 24-15,0-1 27 0,-2-1 27 0,1 0 20 16,-1-1 38-16,-2-1 40 0,-2-13 17 0,-4 22-19 15,0-11 57-15,-5 0-64 0,1-3-35 16,-4 0-53-16,-3 1-24 0,1-2-77 0,-3-1-115 16,3 1-120-16,-1-3-164 0,3 0-142 0,-1 1 57 15,13-5-80-15,-12 3-105 0,12-3-111 0,0 0-314 16,0 0-698-16</inkml:trace>
  <inkml:trace contextRef="#ctx0" brushRef="#br1" timeOffset="40926.44">15853 4045 741 0,'8'-10'774'0,"0"2"-74"0,-2 0-57 16,1 0-6-16,-7 8-53 0,10-13-43 0,-10 13-81 16,8-10-83-16,-8 10-52 0,0 0-8 0,11-7-54 15,-11 7-50-15,0 0-55 0,0 0-18 16,6 7-28-16,-6-7-47 0,0 0-151 0,-2 23-159 16,-2-10-155-16,-1-2-151 0,-1 4 82 0,-2 3-49 15,-2-3-91-15,1 1-78 0,-3-2-412 0,4-2-747 16</inkml:trace>
  <inkml:trace contextRef="#ctx0" brushRef="#br1" timeOffset="41059.57">15778 4205 205 0,'0'0'666'0,"0"0"-131"15,0 0-85-15,0 0-56 0,11-10-40 0,-11 10-49 16,12-6-44-16,-12 6-58 0,21-8-43 0,-9 4-28 16,3-1-37-16,1 0-57 0,1 1-64 0,1 0-59 15,3-3-94-15,2 3-101 0,-1-1-83 16,-1-1-95-16,-2 1-301 0,-1 2-349 0</inkml:trace>
  <inkml:trace contextRef="#ctx0" brushRef="#br1" timeOffset="46988.86">14759 4995 350 0,'9'-7'616'0,"-9"7"-90"0,6-15-99 16,-6 15-83-16,0 0-62 15,2-15-46-15,-2 15-39 0,0 0-38 0,-8-4-27 0,8 4-28 16,-21 9-18-16,6-1-15 0,-1 5-14 0,-3 2-12 16,-4 4 10-16,1 3 11 0,1 1 2 15,0 1-4-15,1 0-7 0,1-2-6 0,5-2-15 16,-1-1 4-16,5-1-19 0,2-2 2 16,1-1-7-16,3-1 8 0,2-1-11 0,2-13 5 15,4 20-14-15,-4-20 10 0,13 13-11 0,-13-13 10 16,16 4-14-16,-16-4 8 0,23-4-6 0,-11 1 8 15,1-2-9-15,-3-2-3 0,3-1 3 16,-1-2 6-16,0 0 12 0,-3 1 15 0,3 0 26 16,0 1 8-16,-3 0-2 0,-1 1-3 0,-8 7-16 15,12-13-10-15,-12 13-19 0,13-5 3 0,-13 5 17 16,0 0 43-16,6 15 28 0,-6-1-2 16,-4 6-10-16,-2 5-8 0,-7 7-11 0,-5 11-8 15,-3 1-16-15,-2 3-8 0,-14 15-7 0,2 0-8 16,-2-2 0-16,2-13-5 0,8-5-4 15,-2-4-3-15,0-4-3 0,0-4 0 0,6-6-3 16,0-3 0-16,3-6-1 0,3-4-13 0,1-3-1 16,-1-5-8-16,5 0-6 0,-3-6-3 0,5 0-4 15,0-5-10-15,1-3-23 0,3 0-19 0,4-3-18 16,2-2-6-16,2-1-1 0,6-1-2 16,1-5 6-16,3 1 5 0,5-4 15 0,1 3-5 15,3-3 23-15,6-4 1 0,4 2 19 0,0-1 0 16,0 2 15-16,2 2-3 0,-2-2 13 15,2 3-5-15,-2 1 5 0,-4 3 4 0,-2 4 9 16,-1-3-9-16,-5 4 10 0,0 4 0 0,-5 0 7 16,-2 2 8-16,1 2 14 0,-3-2 15 15,-2 4 1-15,-8 5-2 0,17-10 11 0,-17 10 4 16,0 0 1-16,10-6-5 0,-10 6-13 0,0 0-9 16,0 0-5-16,0 0-9 0,0 0-1 15,0 16-9-15,0-16 1 0,0 0-2 0,0 20-5 0,0-20 1 16,2 17 4-16,-2-17-4 0,9 19 0 15,-5-11 4-15,2 0-2 0,4-1 3 0,1 0-4 16,1-3 3-16,0 0 1 0,3-2-8 16,-1-1 3-16,3-1 2 0,-5-3-5 0,7 1 3 15,-5-3 2-15,-1-1 0 0,1-1-3 0,-3-3 1 16,1 3 4-16,-4-3-11 0,-2-3 7 16,1 4 2-16,-7 9-3 0,4-22 7 0,-4 22-7 15,-4-18 6-15,4 18 0 0,-9-15-4 0,9 15 2 16,-16-12-11-16,16 12 5 0,-21-3-4 0,21 3-3 15,-23 0 5-15,23 0-5 0,-20 5 5 0,9 0-7 16,1-1 1-16,10-4 3 0,-16 12-14 16,16-12 2-16,-13 11-9 0,13-11-9 0,-4 11-9 15,4-11 7-15,0 0 11 0,6 12-2 0,-6-12 2 16,15 5 10-16,-15-5-2 0,22 1 3 16,-22-1 2-16,27-2 7 0,-12 0-5 0,-1 0 9 15,1-1-7-15,-1 1 8 0,1-3-7 0,-1 3 8 16,-1-2-4-16,-1 1 9 0,2-1 3 15,-1 1-13-15,-3-1-3 0,-10 4 3 0,21-5 2 16,-21 5-1-16,16-5-2 0,-16 5 0 0,13-2 5 16,-13 2-13-16,0 0 2 0,0 0 1 15,16 0 6-15,-16 0-2 0,0 0 10 0,0 0-11 16,9 8 5-16,-9-8-2 0,0 0 4 0,4 10-4 16,-4-10 4-16,0 0-4 0,6 12-2 0,-6-12-16 15,0 0 0-15,4 9-24 0,-4-9 10 16,0 0-11-16,10 6 4 0,-10-6-9 0,0 0 11 15,19-3-6-15,-19 3 15 0,17-4 0 0,-17 4 15 16,14-8-5-16,-14 8 12 0,17-11-3 16,-17 11 6-16,14-7-5 0,-14 7 9 0,8-5-5 15,-8 5 7-15,0 0-5 0,13-7-4 0,-13 7 5 16,0 0 2-16,0 0-8 0,0 0 7 0,10-4-9 16,-10 4 10-16,0 0-4 0,0 0 8 15,0 0-6-15,0 0 6 0,12-4 0 0,-12 4 5 16,0 0-1-16,9-7 4 0,-9 7-7 0,10-12 6 15,-10 12-6-15,12-18 12 0,-5 7-7 0,-1 0 9 16,2-4-4-16,-2 0 6 0,0 0 0 16,1-1 10-16,-1-2 31 0,0 3 8 0,-2 2 37 15,0 0 18-15,1 1 8 0,-5 12-5 16,6-19-18-16,-6 19-15 0,2-12-20 0,-2 12-11 16,0 0-18-16,0 0-8 0,0 0-4 0,0 0-1 15,0 0-9-15,-13 4-1 0,13-4-7 0,-6 17-4 16,6-17-1-16,-6 24 1 0,4-10 1 0,0 1-26 15,0 2-68-15,0 0-96 0,2 2-66 0,-2 1-60 16,2 2-70-16,0 1-84 0,0-1-30 16,2 1-452-16,-2-1-603 0</inkml:trace>
  <inkml:trace contextRef="#ctx0" brushRef="#br1" timeOffset="47121.67">15315 5533 558 0,'-4'15'589'16,"0"-4"-43"-16,0 1-8 0,-2-2 7 0,2-1 4 15,4-9-28-15,-9 15-33 0,9-15-53 16,-6 14-75-16,6-14-70 0,0 0-59 0,0 0 24 15,8 11-43-15,-8-11-39 0,27-3-53 0,-4 0-99 16,6-3-124-16,10-1-147 0,9-3-176 0,1-1 27 16,7 0-85-16,0-1-104 0,23-7-739 0,-17 4-987 15</inkml:trace>
  <inkml:trace contextRef="#ctx0" brushRef="#br1" timeOffset="106884.26">3467 5586 457 0,'-5'-11'447'0,"5"11"-85"16,0 0-45-16,0-15-25 0,0 15-17 0,2-16-44 16,-2 16-28-16,5-22-24 0,-5 22-28 15,4-24-25-15,-2 10-20 0,0 2-16 0,0-1-3 16,0-1-11-16,0 1 0 0,0-2-4 0,0 0 7 15,0 0-12-15,0 0 17 0,-2 0-13 0,2 0 1 16,1-1-18-16,-3 0 10 0,0-1-8 0,2 1 2 16,-2-2-9-16,0 1-1 0,2-1-3 15,-2 0 1-15,0 1 4 0,2 0 6 0,-2 2 12 16,0-1-3-16,0 1-4 0,0 0-9 0,0 15 0 16,0-26 4-16,0 26-6 0,0-23-1 15,0 23-4-15,0-19-2 0,0 19-6 0,0-14-3 16,0 14 2-16,0 0-6 0,-2-16-5 15,2 16-6-15,0 0-2 0,0 0-5 0,-2-14-6 16,2 14-4-16,0 0 2 0,0 0 1 0,0 0-3 16,0 0 4-16,-13 7-6 0,13-7 3 0,-8 11-3 15,8-11 2-15,-8 16 5 0,1-6-8 0,1-1 1 16,-2 2 1-16,0 1 1 0,1 0 2 16,-3 1-7-16,2-1 4 0,-2 3-1 0,1-2-3 15,-1 1 19-15,2 0-25 0,-3-3 2 0,3 1 5 16,0-2-1-16,2 0 4 0,6-10-16 15,-13 15 8-15,13-15-23 0,-8 9-5 0,8-9-9 16,0 0 2-16,0 0-2 0,0 0 6 0,0 0 7 16,0 0 5-16,-4-12 3 0,4 12 0 15,10-17 0-15,-6 10 11 0,2-3 3 0,3 0 0 16,-1 2-2-16,0-2 5 0,1 3 2 0,1-1-1 16,-2 0 0-16,2 1 5 0,1 1-6 0,-1-1 1 15,0 1 0-15,1 4 1 0,1-1-2 0,-12 3 10 16,21-5-4-16,-21 5-5 0,21 0-5 15,-21 0-1-15,18 5-11 0,-18-5-15 0,15 7-20 16,-15-7-24-16,14 11-20 0,-14-11-45 0,10 10-38 16,-10-10-30-16,9 13-79 0,-9-13-88 15,6 9-49-15,-6-9-444 0,0 0-507 0</inkml:trace>
  <inkml:trace contextRef="#ctx0" brushRef="#br1" timeOffset="107802.72">3460 4896 118 0,'0'0'487'16,"0"0"-93"-16,0 0-58 0,0 0-26 16,0 0-16-16,0 0-46 0,0 0-23 0,0 0-30 15,0 0-18-15,11-7-29 0,-11 7-13 0,0 0-8 16,2-12-9-16,-2 12-1 0,4-21-20 16,-4 21 7-16,2-22-11 0,2 9-21 0,-2-1 25 15,0-1-23-15,0-1-25 0,2 1 13 0,-1-3-24 16,-1 3 9-16,0-2-19 0,0 0 10 0,0-2-7 15,0 2 6-15,0 0-10 0,0 0 5 16,0-1-14-16,-2 1 3 0,2 0-14 0,0 0 7 16,0 0-9-16,-2 4 7 0,2-2 3 0,-2 15 17 15,2-24-1-15,-2 24 2 0,2-19 4 16,-2 19-3-16,0-14-4 0,0 14-4 0,0 0 0 16,3-15-15-16,-3 15-1 0,0 0 5 0,0 0-2 15,0 0 1-15,0 0-1 0,0 0 1 0,0 0-2 16,0 0-4-16,0 0 3 0,0 0-10 15,0 0 8-15,-17 7-6 0,17-7 4 0,-8 12-8 16,8-12 4-16,-11 17 1 0,5-8-3 0,0 0 7 16,-2 1-6-16,1 2-4 0,-1-1 6 0,0-2-4 15,2 1-4-15,0-1 2 0,-1 0 3 16,7-9-2-16,-10 14 0 0,10-14-4 0,-8 11-3 16,8-11-11-16,0 0-16 0,-9 5-8 0,9-5-9 15,0 0 5-15,0 0-8 0,5-11 19 16,-5 11-1-16,8-16 12 0,-8 16-3 0,10-18 12 15,-4 9-7-15,1 0 13 0,1 0-4 0,-2 1 8 16,2 1-7-16,-8 7 7 0,15-13-7 16,-15 13 11-16,16-7-5 0,-16 7 8 0,15-3-12 15,-15 3 18-15,0 0-15 0,18 1 14 0,-18-1-13 16,13 4 10-16,-13-4-29 0,10 5-20 16,-10-5-33-16,11 6-54 0,-11-6-50 0,10 8-59 0,-10-8-66 15,6 9-53-15,-6-9-94 0,0 0-334 16,6 15-389-16</inkml:trace>
  <inkml:trace contextRef="#ctx0" brushRef="#br1" timeOffset="108938.21">3830 4214 142 0,'0'0'598'15,"0"0"-154"-15,-12-4-45 0,12 4-37 0,0 0-22 16,-19-2-30-16,19 2-18 0,-12 2 9 0,12-2-9 16,-15 0 8-16,15 0-32 0,0 0-41 0,-14 1-36 15,14-1-40-15,0 0-20 0,0 0 0 0,0 0 7 16,0 0 5-16,0 0-11 0,12 4-14 15,-12-4-21-15,31-1-18 0,-12-1-13 0,2 1 5 16,4-1-8-16,1-2-13 0,3 1-11 16,0-2-6-16,0 1-7 0,2 0-6 0,-4-3-4 15,2 3-3-15,-2 0 1 0,-2-3-16 0,0 3-14 16,-5 0 6-16,-1-1-45 0,-3 1-4 16,1 1-28-16,-3-1-5 0,-3 1 17 0,-11 3-28 15,20-7-12-15,-20 7-21 0,13-5-12 0,-13 5-1 16,0 0-9-16,0 0 14 0,0 0-2 0,0 0 12 15,0 0 17-15,-11-10 23 0,11 10 17 0,-14 0 18 16,14 0 10-16,-21 2 13 0,21-2 9 16,-20 2 31-16,20-2 6 0,-17 0 33 0,17 0 4 15,0 0 12-15,-16 2-20 0,16-2 6 0,0 0-15 16,0 0 1-16,0 0 14 0,0 0-5 16,0 0 8-16,0 0-15 0,16-4-2 0,-16 4-9 15,25-2-5-15,-11 2 1 0,1 2-7 0,-1-1-2 16,3 1 3-16,-3 0 4 0,1 3 20 15,-1-2 12-15,1 1 26 0,-5 2 34 0,2-1 22 16,-3-1 17-16,1 4 7 0,-4-2-2 0,-6-6-11 16,11 15-21-16,-11-15 3 0,4 12-9 0,-4-12-21 15,-2 16-19-15,2-16-16 0,-9 17-30 16,9-17-56-16,-10 15-78 0,10-15-95 0,-14 13-43 16,14-13-34-16,-15 11-40 0,15-11-42 0,-10 10-60 15,10-10-105-15,-11 8-84 0,11-8-335 16,0 0-602-16</inkml:trace>
  <inkml:trace contextRef="#ctx0" brushRef="#br1" timeOffset="109523.09">4876 4252 299 0,'0'0'750'16,"0"0"-185"-16,0 0-104 0,0 0-100 16,-14-2-48-16,14 2-37 0,0 0-24 0,0 0 4 15,0 0 30-15,0 0 6 0,0 0-13 0,0 0-18 16,14-8-31-16,-14 8-35 0,21-3-25 0,-9 1-25 15,1-2-9-15,3 1-11 0,-1 0 31 0,1 2-23 16,1-2-20-16,1 0-28 0,-1 0-13 16,0 1-17-16,1-1-16 0,-1 2-42 0,-1 0-40 15,-1-1-60-15,-1 1-54 0,-14 1-68 16,23-2-1-16,-23 2 12 0,19-3-3 0,-19 3-4 16,12-2-8-16,-12 2-8 0,0 0 14 0,0 0 2 15,10-5 23-15,-10 5 17 0,0 0 46 16,0 0 16-16,0 0 34 0,0 0 5 0,-6-10 34 15,6 10 9-15,0 0 40 0,0 0 17 0,-10-7 40 16,10 7 14-16,0 0 15 0,0 0-2 16,0 0-18-16,-9-8-5 0,9 8-16 0,0 0-4 0,0 0-14 15,0 0 7-15,7-8-7 0,-7 8 7 16,10-7-5-16,-10 7 11 0,17-3 14 0,-17 3 23 16,20-4 12-16,-20 4 22 0,21 0 23 0,-21 0 20 15,21 0 15-15,-21 0 35 0,16 4 37 16,-16-4 24-16,10 11 25 0,-10-11 95 0,7 15-1 15,-7-15-73-15,-7 21-14 0,1-9-74 0,0 1-18 16,-2 0-72-16,-5 0-4 0,5 2-63 16,-4-4-58-16,1 2-126 0,3-3-144 0,0 2-129 0,0-3-154 15,-1 0-101-15,9-9 97 0,-10 14 57 16,10-14-32-16,-8 10-39 0,8-10-12 0,0 0-439 16,0 0-667-16</inkml:trace>
  <inkml:trace contextRef="#ctx0" brushRef="#br1" timeOffset="110040.32">5627 3732 194 0,'0'0'563'0,"4"-11"-112"16,-4 11-58-16,0 0-35 0,6-13-38 0,-6 13-25 16,0 0-23-16,0 0-11 0,4-10-36 15,-4 10-11-15,0 0-41 0,0 0-4 0,0 0-7 16,0 0 19-16,0 0 9 0,0 0-5 0,4 18-17 15,-4-18-4-15,-2 27-23 0,0-10-2 16,-2 4-30-16,0 3 4 0,-4 3-36 0,1-1-12 16,1 3-13-16,0-3-13 0,0 1-2 0,2-1-42 15,-3-3-57-15,3-1-59 0,0-2-68 0,0-2-54 16,0 1-55-16,0-3-60 0,0-2-81 0,2-3-64 16,2-11-52-16,-5 20-361 0,5-20-565 15</inkml:trace>
  <inkml:trace contextRef="#ctx0" brushRef="#br1" timeOffset="110376.13">5656 3711 681 0,'0'0'543'0,"0"-19"-87"0,0 19-52 0,-4-12-58 15,4 12-37-15,0 0-7 0,-13-6-22 0,13 6-10 16,-14 2-23-16,14-2-40 0,-19 8-24 15,9-1-34-15,-3-2-27 0,3 5-24 0,-2-2-17 16,1 1-20-16,-1-2-5 0,1 1-19 0,3-2-3 16,0-1-8-16,8-5-5 0,-17 9-25 15,17-9-37-15,0 0-13 0,0 0-18 0,-12-2 16 16,12 2 0-16,0 0 20 0,2-16 0 0,-2 16 10 16,10-16-1-16,-1 6 12 0,-1 2-8 15,0-2 14-15,3 2-10 0,-1-1 14 0,2-1-9 16,1 3 8-16,1 2-2 0,3-1 10 0,-7 1-7 15,7 1 7-15,-3-2-8 0,1 4 10 0,-3 0-7 16,2 0 6-16,-14 2-24 0,25-1-33 0,-25 1-52 16,23 2-55-16,-23-2-68 0,14 7-69 15,-14-7-101-15,13 11-105 0,-13-11-322 0,2 16-439 16</inkml:trace>
  <inkml:trace contextRef="#ctx0" brushRef="#br1" timeOffset="114209.26">6340 7966 708 0,'0'0'597'0,"0"0"-109"0,0 0-53 15,0 0-65-15,0 0-28 0,0 0-42 16,0 0-35-16,0 0-38 0,0 0-33 0,0 0-52 15,0 0-7-15,0 0 32 0,0 0 4 0,0 0 1 16,16 2 22-16,-16-2-21 0,21 6 23 0,-21-6-23 16,23 4 24-16,-11-2 33 0,3-1 0 15,-3 1-14-15,3 0-32 0,-1-2-21 0,-2 3-29 16,3-2-22-16,-3-1-16 0,-12 0-23 0,23 3-22 16,-23-3-1-16,17 1-11 0,-17-1-11 15,14 2-16-15,-14-2-82 0,0 0-95 0,15 1-83 16,-15-1-131-16,0 0-129 0,0 0 27 15,14 2 8-15,-14-2-37 0,0 0-78 0,0 0-108 0,17 2-288 16,-17-2-638-16</inkml:trace>
  <inkml:trace contextRef="#ctx0" brushRef="#br1" timeOffset="114557.87">6877 7762 338 0,'0'0'813'16,"2"-14"-166"-16,-2 14-121 0,0 0-63 0,5-15-37 15,-5 15-26-15,0 0-42 0,0 0-58 16,6-12-51-16,-6 12-39 0,0 0-46 0,0 0 22 16,0 0 15-16,0 0 47 0,0 0 40 0,4 18 100 15,-4-18 0-15,0 28 1 0,0-11-4 0,0 3-10 16,0-1-20-16,0 4-261 0,-4 0-94 15,4 1 0-15,-4 2 0 0,2-1 0 0,-3 1 0 16,3-3 0-16,0-1 0 0,0 1 0 0,0-3 0 16,-2 1 0-16,4-5 0 0,-4 2 0 15,4-4 0-15,0-1 0 0,0-13 0 0,-4 22 0 16,4-22 0-16,-2 18 0 0,2-18 0 0,-2 12 0 16,2-12 0-16,0 0 0 0,-2 17 0 0,2-17 0 15,0 0-643-15,0 0-426 0,-7 10-17 0,7-10 146 16,0 0-471-16,0 0-1091 0</inkml:trace>
  <inkml:trace contextRef="#ctx0" brushRef="#br1" timeOffset="115316.31">7274 7865 87 0,'0'0'751'0,"2"-23"-202"15,-2 23-87-15,4-19-75 0,-4 19-75 0,5-12-44 16,-5 12-43-16,4-11-13 0,-4 11-20 16,8-8 16-16,-8 8-15 0,14-5-4 0,-14 5-8 15,23 6-7-15,-13-2-15 0,3 4-9 0,-3 1-22 16,3 0-17-16,-1 3-16 0,-4-1-2 0,3 0-31 16,-1 3 0-16,2-1-18 0,-1 0-4 0,-1-1-11 15,0 0 1-15,-1 0-12 0,-1-1 3 16,2-2-7-16,-4 0 1 0,3-1-7 0,-1-1 2 15,-8-7-5-15,8 12 10 0,-8-12-8 0,9 7 10 16,-9-7-9-16,0 0 7 0,0 0-9 16,10 4 4-16,-10-4-9 0,0 0 12 0,4-11-14 15,-4 11 8-15,4-16-10 0,-4 16 8 16,2-24-4-16,-2 24 9 0,2-25 13 0,-2 25 47 16,0-25 38-16,0 25 71 0,0-21-5 0,0 21 52 15,-2-15-4-15,2 15 11 0,0 0 5 0,-2-17-22 16,2 17-14-16,0 0-22 0,-4-9-34 0,4 9-21 15,0 0-8-15,-19 5-14 0,11 3-69 16,-4 3-34-16,1 0 0 0,-5 6 0 0,1 0 0 16,-1 1 0-16,-3 9 0 0,1-2 0 0,-1 2 0 15,-4-1 0-15,5 1 0 0,1 0 0 16,-1 0 0-16,1-3 0 0,7-3 0 0,-5-2 0 16,5-2-311-16,4-2-337 0,-3-2-149 0,1 0-15 15,4-4 202-15,4-9-59 0,-6 15-87 16,6-15-378-16,0 0-780 0</inkml:trace>
  <inkml:trace contextRef="#ctx0" brushRef="#br1" timeOffset="115788.17">7735 7684 586 0,'4'-15'778'0,"0"3"-180"0,1 1-123 0,-5 11-78 15,0-19-57-15,0 19-44 0,0 0-18 16,4-12-17-16,-4 12-17 0,0 0-35 0,0 0-31 0,0 0-33 16,-4 12-24-16,4-12-21 0,4 17-22 0,-4-17-9 15,4 21-15-15,-4-8-5 0,4-1-13 16,2 1-1-16,2-2-8 0,1 3-1 0,-5-4-8 16,6 0 6-16,-2 1-12 0,3-4 11 15,1 1-7-15,-4-4 19 0,3 0 8 0,-11-4 23 16,23 5-14-16,-23-5 49 0,20-3-10 0,-5-1 44 15,-7-1-19-15,2-3 51 0,3 2-22 16,-3-3 28-16,2 1 16 0,-5-1-5 0,5-1 41 16,-4 2-21-16,-2-1 27 0,1 2-27 0,-7 7 12 15,14-13-75-15,-14 13-141 0,8-10 0 0,-8 10 0 16,0 0 0-16,11-9 0 0,-11 9 0 16,0 0 0-16,0 0 0 0,0 0 0 0,8 11 0 15,-8-11 0-15,0 22 0 0,-4-10 0 0,0 5 0 16,0 0 0-16,-1 2 0 0,-1 1 0 0,2 4 0 15,-4 0 0-15,0 0 0 0,1 0 0 16,-1-1 0-16,4 0 0 0,-6-2 0 0,6-2 0 16,-5 0 0-16,5-1 0 0,-4-1 0 0,2-2 0 15,2 0 0-15,-1-1 0 0,-1-1 0 16,2-3 0-16,0 1 0 0,4-11 0 0,-8 18-826 16,8-18-214-16,-4 16 54 0,4-16 139 0,-11 14-576 15,11-14-1106-15</inkml:trace>
  <inkml:trace contextRef="#ctx0" brushRef="#br1" timeOffset="116069.63">8368 7993 526 0,'0'0'941'0,"4"-15"-181"0,-4 15-153 16,0 0-70-16,4-14-78 0,-4 14-66 0,0 0-68 15,0 0-26-15,6-13-33 0,-6 13 51 0,13-2 13 16,-13 2 88-16,22-2-62 0,-9 1-57 16,1 2-60-16,-1-1-37 0,1 0-44 0,3 2-26 15,-3-2-25-15,1 1-22 0,1 0-3 16,-1-1-24-16,-15 0-26 0,26 0-111 0,-26 0-114 0,23-1-55 16,-23 1-113-16,19-2-87 0,-19 2-102 15,16-4 10-15,-16 4 87 0,13-5-48 0,-13 5-53 16,10-7-35-16,-10 7-485 0,4-11-724 0</inkml:trace>
  <inkml:trace contextRef="#ctx0" brushRef="#br1" timeOffset="116587.53">8636 7827 221 0,'0'0'614'0,"-8"-10"-111"16,8 10-39-16,0 0-19 0,-8-10-32 0,8 10 13 16,0 0 16-16,-6-10 0 0,6 10-53 15,0 0-16-15,0 0-70 0,0 0-23 0,-9-7-78 16,9 7 13-16,0 0 57 0,0 0 63 15,-12 15 11-15,12-15-16 0,-6 21-17 0,-2-7-14 16,3 2-11-16,-3 0-28 0,2 3-244 0,-2 3-16 16,-1-1 0-16,3 1 0 0,-2-1 0 15,4-2 0-15,-4 0 0 0,1 1 0 0,3-3 0 16,0-1 0-16,0 2 0 0,-4-2-384 0,4-2-346 16,1 0-108 296,-1-2 18-312,4-12 102 0,-4 20-32 0,4-20-507 0,4 14-897 0</inkml:trace>
  <inkml:trace contextRef="#ctx0" brushRef="#br1" timeOffset="121980.46">6594 7470 55 0,'0'0'473'0,"-10"-15"-94"16,10 15-89-16,-11-12-36 0,11 12-28 0,-12-10-15 15,12 10 6-15,-16-9-40 0,16 9 16 0,-21-1-17 16,21 1 0-16,-25 1-16 0,11 3-6 16,-1 1-12-16,-1 5-12 0,-3 4 2 0,0 1-11 15,-3 5 0-15,1 3-7 0,0 3-2 0,-4 4-11 16,5 6 4-16,1 0-22 0,5 1-6 16,-1 0-12-16,5-1-7 0,4 3-22 0,-3 0 1 15,5 1-9-15,2 2-11 0,2-2-1 0,2 3 2 16,2-1-5-16,5 3-36 0,3 0-57 15,7-6-54-15,-1 0-50 0,9-4-50 0,4-3-86 16,6-4-88-16,7-5-80 0,5-2-387 0,28-1-506 16</inkml:trace>
  <inkml:trace contextRef="#ctx0" brushRef="#br1" timeOffset="122580.41">9527 7653 389 0,'13'-10'367'0,"-13"10"-50"0,0 0-106 16,10-5 6-16,-10 5 10 0,0 0-12 15,17 8 6-15,-17-8-37 0,14 13 12 0,-10-4-25 16,5 1-4-16,-1 3-22 0,-2 1-3 0,2 1-20 16,-4 2-14-16,1 1-15 0,-1 0-13 0,2 1 3 15,-6 0-9-15,4-1 4 0,-8 1-19 16,4 0 4-16,-6-2-23 0,2 3 0 0,-5-3-12 16,1 1 1-16,-2 2-12 0,1-5 2 0,-3 0-27 15,2 0-20-15,1-1-39 0,-5-3-51 0,1 0-37 16,3-1-55-16,-2-1-67 0,1-1-43 15,-1-1-79-15,0-2-393 0,1-1-396 0</inkml:trace>
  <inkml:trace contextRef="#ctx0" brushRef="#br1" timeOffset="123936.68">5649 8018 159 0,'-14'-4'641'0,"14"4"-169"0,-21-3-74 16,21 3-49-16,-18-3-64 0,18 3-43 0,0 0-25 16,-17-1-26-16,17 1-14 0,0 0-31 0,0 0-21 15,-12-4-27-15,12 4-18 0,0 0-11 16,12-8-9-16,-2 5-18 0,3-1-1 0,1 0-27 16,1 1-36-16,3 0-44 0,-3-1-52 0,1 3-49 15,3-2-46-15,-2 3-48 0,-3 0-34 0,-2 0-57 16,1 4-68-16,-13-4-177 0,12 11-158 0</inkml:trace>
  <inkml:trace contextRef="#ctx0" brushRef="#br1" timeOffset="124079.36">5705 8160 212 0,'0'0'584'0,"-6"13"-146"16,6-13-81-16,0 0-87 0,-6 10-31 0,6-10-58 16,0 0 3-16,0 0-24 0,0 0-6 0,6 9-33 15,-6-9-10-15,15-3-33 0,-15 3-6 0,22-4-24 16,-5 0-37-16,-5-1-66 0,5 1-68 15,3-3-99-15,-1 0-103 0,4 0-460 0,-1 1-385 16</inkml:trace>
  <inkml:trace contextRef="#ctx0" brushRef="#br1" timeOffset="124869.6">4634 7981 680 0,'0'0'640'0,"0"0"-104"16,0 0-80-16,-6-8-87 0,6 8-63 16,0 0-46-16,0 0-45 0,0 0-33 0,0 0 12 15,0 0 34-15,9-14-6 0,-9 14-26 0,20-8-34 16,-7 4-28-16,3-2-24 0,3-1-18 15,4-3-21-15,1 3-12 0,1-4-11 0,6 2-9 16,0-1-43-16,0-1-87 0,0 0-100 0,-2 3-57 16,-2 1-67-16,-2-1-59 0,0 1-100 15,-3 1-58-15,-5 0-394 0,-1 3-578 0</inkml:trace>
  <inkml:trace contextRef="#ctx0" brushRef="#br1" timeOffset="125085.98">5000 7826 524 0,'0'0'554'0,"-18"3"-101"16,18-3-65-16,-17 5-72 0,17-5-47 0,-16 12-24 0,7-1-10 15,1 3-4-15,0 2-24 0,2 2-8 16,-3 4-36-16,1 2-21 0,2 2-34 0,0 1-13 16,0 2-21-16,-1 5-14 0,-1 0-7 0,2 1-14 15,0-1-2-15,-1-6-20 0,3 0-73 16,0-2-68-16,2-4-59 0,0 0-88 0,0-3-90 15,2-1-91-15,-2-2-80 0,4-2-234 0,-2-14-358 16</inkml:trace>
  <inkml:trace contextRef="#ctx0" brushRef="#br1" timeOffset="125686.34">5162 8074 541 0,'6'-9'603'0,"-6"9"-154"16,8-15-86-16,-8 15-51 0,0 0-27 0,0 0-18 16,0 0-24-16,0 0-21 0,0 0-39 0,0 0-18 15,-2 17-45-15,2-17-7 0,-4 20-37 16,4-20-11-16,-4 23-21 0,4-23 5 0,-4 26-21 16,2-13-1-16,2 0-10 0,-3 2-5 0,1 0 2 15,2-3-3-15,0 2-1 0,-4-3 3 16,4-11-2-16,-6 23 3 0,6-23 7 0,-4 17 34 15,4-17 20-15,-4 13 6 0,4-13-2 0,0 0-10 16,-6 11-13-16,6-11-11 0,0 0-14 0,0 0-5 16,-9-8-12-16,9 8 4 0,0-18-8 0,0 18 0 15,2-27-3-15,0 11 0 0,3-4-2 16,-1 1-1-16,0-6-1 0,2-1-1 0,4-3-4 16,-3-2-4-16,3-1 6 0,2 1-2 0,1 0-4 15,1 2 3-15,-1 2-8 0,-1 7 5 16,2-1 2-16,-1 3-5 0,-1 0 0 0,1 6 5 15,-3-1-9-15,4 3 5 0,-5 3 1 0,1 2 11 16,-10 5 4-16,17-4 27 0,-17 4 22 16,14 6 11-16,-14-6 11 0,4 13-4 0,-4-13-12 0,4 22 0 15,-4-22-15-15,-4 24-2 0,2-11-14 16,0 2-2-16,-6-2-7 0,0 2 5 0,-3 2-16 16,1-2 5-16,0 0-12 0,-1-2 10 0,1-1-8 15,-3 2 8-15,5-6-7 0,-2 3 9 16,2-3-4-16,1 0 9 0,7-8-10 0,-12 13 8 15,12-13-15-15,-8 9 5 0,8-9-17 16,0 0 7-16,-6 10-10 0,6-10 11 0,0 0-6 16,10 10 8-16,-10-10-10 0,12 10 13 0,-1-5-9 15,-1 2 8-15,0 1-2 0,1-1 3 16,1 1-13-16,2 3 12 0,-1-1-8 0,1-1-25 16,1 2-49-16,-1-1-74 0,1-1-58 0,-1 1-60 15,1-1-59-15,-1 1-65 0,3 0-113 0,-5-1-152 16,5-1-275-16,-3 0-584 0</inkml:trace>
  <inkml:trace contextRef="#ctx0" brushRef="#br1" timeOffset="126589.16">10071 7949 301 0,'0'0'504'0,"0"0"-103"0,0 0-67 0,0 0-37 15,0 0-22-15,0 0-28 0,0 0-19 0,0 0-18 16,0 0-19-16,0 0-18 0,0 0-26 16,0-14-12-16,0 14-22 0,8-7-12 0,-8 7-26 15,13-9-12-15,-13 9-19 0,18-11-1 0,-9 5-19 16,-9 6-46-16,18-9-52 0,-18 9-87 15,19-7-54-15,-19 7-78 0,16-6-55 0,-16 6-14 16,0 0-404-16,0 0-359 0</inkml:trace>
  <inkml:trace contextRef="#ctx0" brushRef="#br1" timeOffset="126726.65">10071 8035 432 0,'0'0'427'0,"-6"9"-83"0,6-9-44 16,0 0-25-16,0 0-34 0,6 12-22 0,-6-12-57 15,0 0-21-15,21 0-40 0,-21 0-42 0,18-3-67 16,-18 3-87-16,23-5-99 0,-11 0-86 16,-1 2-395-16,-3-1-234 0</inkml:trace>
  <inkml:trace contextRef="#ctx0" brushRef="#br2" timeOffset="135103.1">3675 5743 151 0,'0'0'374'0,"0"0"-87"15,0 0-6-15,0 0-52 0,0 0 7 0,0 0-10 16,0 0 0-16,-12-4-22 0,12 4-15 16,0 0-7-16,0 0-5 0,0 0-6 0,0 0 4 15,0 0-4-15,0 0 10 0,0 0-7 0,0 0 8 16,0 0-13-16,0 0 5 0,0 0-6 0,0 0-5 15,0 0-10-15,0 0-16 0,0 0-22 16,0 0-15-16,0 0-22 0,0 0-16 16,0 0-17-16,2-13 12 0,-2 13 15 0,0 0 21 0,17 0-17 15,-17 0 8-15,24-1-25 0,-9 0 11 16,-1 1-13-16,3 0 15 0,1 0-35 0,1 1 17 16,0 0-30-16,1-1-8 0,1 1 2 0,2 0-9 15,-3 1 28-15,1 0-34 0,0 0 30 16,-3-1-33-16,3 1 27 0,-4-2-33 0,1 3 30 15,-3-2-34-15,-1 1 32 0,1-2-31 0,-15 0 34 16,22 4-31-16,-22-4 3 0,19 1 7 16,-19-1 6-16,14 1 5 0,-14-1 2 0,0 0 2 15,13 3 10-15,-13-3 5 0,0 0-2 0,0 0-6 0,0 0-9 16,0 0-5-16,0 0-3 0,0 0-2 16,0 0-3-16,14-3-11 0,-14 3-14 0,0 0-14 15,0 0-2-15,0 0 28 0,-8-6-27 16,8 6 30-16,0 0-30 0,-10-8 35 0,10 8-24 15,-9-7 27-15,9 7-24 0,-10-6 30 0,10 6-25 16,-10-7 32-16,10 7-29 0,-11-6 36 16,11 6-35-16,-8-4 34 0,8 4-27 0,0 0 41 15,-12-8-37-15,12 8 35 0,0 0-34 0,0 0 30 16,-11-6-37-16,11 6 28 0,0 0-37 0,0 0 27 16,0 0-37-16,-8-6 28 0,8 6-31 15,0 0 26-15,0 0-23 0,0 0 29 0,0 0-25 16,0 0 30-16,0 0-25 0,15-5 24 0,-15 5-24 15,10 4 31-15,-10-4-30 0,16 4 28 0,-16-4-28 16,19 6 32-16,-19-6-33 0,19 9 29 16,-19-9-28-16,16 11 26 0,-16-11-26 0,13 11 3 15,-13-11 7-15,10 12 1 0,-10-12 7 16,6 14 7-16,-6-14-1 0,2 13 6 0,-2-13 2 16,-2 15-4-16,2-15 1 0,-4 18-2 0,4-18-3 15,-10 17-1-15,3-8-4 0,-1-1-53 16,0 0-78-16,0-1-78 0,-1 1-36 0,-1-1-46 15,0 3-38-15,1-3-34 0,1 1-70 0,-2-1-72 16,2 1-51-16,-1-1-395 0,3 1-606 0</inkml:trace>
  <inkml:trace contextRef="#ctx0" brushRef="#br2" timeOffset="137927.91">5137 9632 445 0,'-6'-9'566'0,"6"9"-111"0,-13-11-35 16,13 11-64-16,-8-8-40 0,8 8-29 0,-8-8-29 15,8 8-26-15,0 0-29 0,-9-6-32 16,9 6-39-16,0 0-31 0,0 0-25 0,0 0-18 15,0 0-2-15,0 0 43 0,0 0 43 0,9-12 12 16,-9 12 9-16,22-3-2 0,-7 1-10 16,1-1-24-16,1 0-22 0,-3-1-21 0,3 1-15 15,2-2-11-15,-3 3-8 0,1-3-25 16,-1 2-32-16,-1-2-49 0,-1 1-81 0,1 1-74 0,-3 1-44 16,0 0-38-16,-12 2-25 0,19-6-26 15,-19 6-44-15,14-5-47 0,-14 5-69 0,0 0-305 16,9-8-414-16</inkml:trace>
  <inkml:trace contextRef="#ctx0" brushRef="#br2" timeOffset="138127.1">5331 9501 535 0,'0'0'520'0,"0"0"-107"16,-12 2-35-16,12-2-66 0,0 0-30 0,-15 7-39 16,15-7-9-16,-10 11-28 0,4 0-10 0,4 1-16 15,-7 2-16-15,5 3-14 0,0 1-29 16,0 1-24-16,-2 6-25 0,6 0-8 0,-6 0-20 15,1 2 2-15,1 1-21 0,2-1-17 0,0 0-41 16,0-4-69-16,0 1-67 0,2-1-81 0,-2-2-77 16,2-1-68-16,0-2-74 0,2-1-332 0,0-4-403 15</inkml:trace>
  <inkml:trace contextRef="#ctx0" brushRef="#br2" timeOffset="138727.19">5581 9732 47 0,'0'0'802'0,"11"-15"-217"0,-11 15-126 0,0 0-96 15,6-9-71-15,-6 9-35 0,0 0-29 0,0 0-34 16,0 0-34-16,-2 12-25 0,2-12-30 0,-4 12-15 16,4-12-24-16,-3 19-3 0,3-19-24 15,-4 23 6-15,4-23-21 0,-2 24-2 0,2-24-3 16,-4 25 4-16,2-14-14 0,-2 3 9 0,4-3-12 15,-6 1 9-15,2-1-10 0,2 0 8 16,2-11-8-16,-9 17 8 0,9-17-10 0,-6 15 11 16,6-15-9-16,-8 9 11 0,8-9-10 0,0 0 10 15,0 0-8-15,-15 1 6 0,15-1-14 0,-4-10 6 16,4 10-8-16,-6-21 10 0,6 21-14 16,0-26 0-16,2 8 4 0,2 1 9 0,-2-1-5 15,4 0 3-15,3-5-9 0,1 2 6 0,-2-3 0 16,5 2-1-16,3-4 3 0,1 2 1 15,-1-1 6-15,3 5 5 0,-2 2 1 0,-3 2-1 16,0 1-5-16,1 4 5 0,-5 1-1 0,3 2 4 16,-1 0 7-16,-2 5 16 0,-10 3 17 15,19-2 28-15,-19 2 15 0,12 5 11 0,-12-5 0 16,9 15-5-16,-9-15-12 0,0 19-15 0,0-19-19 16,-4 26-3-16,-3-12-18 0,1 1 1 0,-2 0-14 15,0 1-1-15,-5 0-12 0,1 1 4 16,1-4-8-16,-1 2 3 0,0-1-7 0,1-3 11 15,-1-2-10-15,2 2 9 0,-3-4-7 0,3 0 10 16,2-2-11-16,8-5 24 0,-17 10 1 0,17-10 16 16,-10 5-17-16,10-5 11 0,0 0-34 15,-13 4 14-15,13-4-28 0,0 0 20 0,0 0-28 16,0 0 18-16,0 0-19 0,17 3 18 0,-17-3-19 16,23 5 17-16,-13-2-15 0,0 1 21 15,3 0-18-15,-1 0 18 0,0 1-20 0,1 1-19 16,-1-2-62-16,1 1-46 0,-1 0-84 15,-2-1-58-15,3 1-51 0,-5-2-77 0,-8-3-99 16,19 7-120-16,-19-7-350 0,22 4-633 0</inkml:trace>
  <inkml:trace contextRef="#ctx0" brushRef="#br2" timeOffset="138916.45">6170 9710 619 0,'0'0'813'0,"0"0"-187"0,4-13-160 0,-4 13-92 16,0 0-78-16,11-13-50 0,-11 13-33 0,14-13-36 15,-5 7-46-15,3-2-29 0,-4 1-26 16,7 1-50-16,-7 0-89 0,4 3-61 0,1 0-60 16,-13 3-65-16,25-2-81 0,-25 2-55 0,16 5-113 15,-16-5-239-15,8 12-318 0</inkml:trace>
  <inkml:trace contextRef="#ctx0" brushRef="#br2" timeOffset="139055.01">6270 9833 379 0,'0'0'562'0,"-9"12"-118"0,9-12-87 15,0 0-17-15,-2 15-39 0,2-15-14 0,0 0-29 16,0 0-45-16,0 0-31 0,11 8-45 0,-11-8-18 16,12-1-47-16,-12 1-66 0,19-3-30 0,-19 3-82 15,22-6-72-15,-9 1-105 0,1 2-93 16,1-2-468-16,-1 3-462 0</inkml:trace>
  <inkml:trace contextRef="#ctx0" brushRef="#br1" timeOffset="170086.57">9122 7687 417 0,'0'0'397'0,"0"0"-53"16,0 0-45-16,8-11-16 0,-8 11-13 15,0 0-18-15,0 0-13 0,0 0-29 0,0 0-22 16,0 0-41-16,0 0-20 0,0 0-26 0,0 0-15 16,-12 3-2-16,2 5 4 0,1 4 10 0,1 2-10 15,-6 3 5-15,1 3-18 0,-1 3-3 0,1-1-27 16,-1 5 0-16,2-1-15 0,1-2 5 16,3-1-11-16,0-1 0 0,4-4-12 0,2 0 7 15,-3-2-11-15,5-1 10 0,5-1-8 16,-3-4 11-16,6 1-5 0,0-5 21 0,2-2-1 15,7-3 24-15,-3-3 2 0,3-3 20 0,2 0 19 16,-1-5 21-16,5-2 10 0,-7 1 19 16,-1-4-7-16,1 2-4 0,-1-3-22 0,-7-1 10 15,-2 1-30-15,3-1 55 0,-9 2-58 0,0-2 13 16,0 0-47-16,-4 2 18 0,-3-1-47 0,3 2 21 16,-8-1-41-16,4 3 22 0,-3 0-40 15,-1 1-34-15,1 0-56 0,3 3-114 0,-4 0-95 16,1 1-2-16,3 0-72 0,8 7-40 0,-10-4-11 15,10 4-28-15,-13 4-31 0,13-4-66 0,-4 17-264 16,4-17-431-16</inkml:trace>
  <inkml:trace contextRef="#ctx0" brushRef="#br1" timeOffset="171423.79">10623 7942 273 0,'-10'7'662'0,"10"-7"-174"15,0 0-109-15,-9 9-74 0,9-9-58 16,0 0-30-16,0 0-18 0,0 0-9 0,0 0-17 15,-8 7-7-15,8-7 3 0,0 0 20 0,0 0-12 16,17 3-7-16,-17-3-29 0,22-2-12 16,-22 2-25-16,23-1-13 0,-8 0-22 0,-3-1-12 15,2-1-12-15,-1 2-6 0,1-1-7 0,-1-3-17 16,-13 5-59-16,22-4-55 0,-22 4-67 0,15-3-59 16,-15 3-52-16,16-1-76 0,-16 1-60 15,0 0-97-15,0 0-318 0,15-2-443 0</inkml:trace>
  <inkml:trace contextRef="#ctx0" brushRef="#br1" timeOffset="174959.25">10987 7661 76 0,'18'0'457'0,"-18"0"-107"0,0 0-43 15,0 0-37-15,0 0-27 0,0 0-24 0,0 0-28 0,13 0-40 16,-13 0-29-16,0 0-27 0,0 0-14 0,0 0-22 16,0 0-12-16,0 0-7 0,0 0-4 15,8 12 9-15,-8-12-1 0,-4 13-9 0,4-13-1 16,-4 19-17-16,4-19 12 0,-9 23-20 0,9-13 12 16,-4 0-17-16,4-10 14 0,-6 19-20 15,6-19 18-15,-8 15-18 0,8-15 18 0,-4 13-18 16,4-13 13-16,0 0-11 0,-4 13 10 15,4-13-15-15,0 0 12 0,0 0-17 0,0 0 17 16,0 14-16-16,0-14 12 0,0 0-18 0,8 7 15 16,-8-7-20-16,14 5 16 0,-14-5-10 0,21 3 14 15,-21-3-11-15,27 1 8 0,-13-2-6 0,5-1 8 16,-2 2 2-16,-3-3-1 0,5 1 0 16,-3-1 0-16,-1 1-3 0,-3 0 2 0,2-1 4 15,-1-2 1-15,-3 2-1 0,3-1 0 0,-3 1-2 16,-10 3 5-16,16-12 14 0,-16 12 6 15,15-11 1-15,-15 11 0 0,12-15-1 0,-12 15 4 16,11-15 2-16,-11 15 9 0,4-15-2 0,-4 15-1 16,8-13 8-16,-8 13-1 0,0 0 8 0,4-14-15 15,-4 14 21-15,0 0-6 0,0 0 0 16,4-12-5-16,-4 12-9 0,0 0-4 0,0 0-12 16,0 0-1-16,0 0-7 0,0 0 0 0,0 0 1 15,0 0 25-15,0 0 2 0,-12 15 8 0,8-5-2 16,-2 3-7-16,-3-1-3 0,1 5 4 15,4 0 10-15,-4 3 17 0,-3 1-5 0,3 0 5 16,-2 0-9-16,1 1 0 0,1-1-13 16,-2 0-2-16,2 1-1 0,-1-3-8 0,-1 3-6 15,2-1-5-15,4-4-1 0,-5 2 0 0,3-2-20 16,-2 0 10-16,0-2-3 0,6 0-2 16,-7-1 4-16,5-1-8 0,0-2-3 0,0 0 2 15,0 0-38-15,4-11-40 0,-6 16-27 0,6-16-24 16,-9 15-30-16,9-15-33 0,-4 10-14 0,4-10-51 15,0 0-46-15,-4 12-65 0,4-12-69 0,0 0-405 16,0 0-456-16</inkml:trace>
  <inkml:trace contextRef="#ctx0" brushRef="#br1" timeOffset="180430.41">13736 5334 354 0,'-4'-19'484'0,"4"19"-72"0,-10-12-84 15,10 12-37-15,-17-11-49 0,3 7-26 0,3 1-31 16,-5 6-6-16,-1 0-39 0,-1 2-11 0,-5 6-39 16,0 2-5-16,0 4-26 0,1 2-1 15,-1 4-22-15,4-2 6 0,3-2-23 0,3 2 12 16,3 1-8-16,4-4-2 0,2 0 2 0,4 1-1 16,4-2 1-16,-2 1 0 0,10-3 21 0,-1 1 18 15,9-2 14-15,1-2 22 0,0-4 6 16,1-1 25-16,5-4 21 0,0-3 7 0,2-3-2 15,-2-2 13-15,0-2-1 0,-2-4 14 16,-1-1-14-16,1-4 9 0,-6-1-44 0,-3 1 8 16,-1-3-20-16,-3 0 31 0,-1-2-53 0,-3 2 11 15,-2 2-52-15,-2 0 19 0,-2-1-46 0,0 3 22 16,-2-1-45-16,-2 1 18 0,-2 1-113 16,0 2-62-16,-2 0-101 0,-3 1-47 0,1 4-8 15,-2 2-57-15,-3 0-56 0,1 3-53 0,12 2-65 16,-27 2-554-16,13 0-740 0</inkml:trace>
  <inkml:trace contextRef="#ctx0" brushRef="#br1" timeOffset="183762.24">13655 3941 455 0,'0'0'409'0,"0"0"-74"0,0 0-70 15,0 0 8-15,5-7-21 0,-5 7-23 16,0 0-35-16,0 0-8 0,0 0-9 0,0 0 0 16,0 0 3-16,0 0 2 0,10-7 25 0,-10 7 30 15,0 0 26-15,0 0 7 0,0 0-3 16,0 0 10-16,0 0-28 0,0 0 6 0,0 0-49 15,0 0 23-15,0 0-22 0,0 0-15 0,0 0-30 16,0 0 78-16,6 13 23 0,-6-13-9 16,-4 23-29-16,2-9-40 0,0 2 1 0,-2 0-36 15,0 2 0-15,4 0-29 0,-3 0-39 0,-1-1-82 16,2 4 0-16,0-2 0 0,-2 1 0 16,2 0 0-16,-4-2 0 0,6 1 0 0,-4 1 0 0,2 0 0 15,0-1 0-15,-3 0 0 0,1-1 0 16,0 1 0-16,-2-2 0 0,6 0 0 0,-4 0 0 15,0-2 0-15,2-1 0 0,0-1 0 16,2-13 0-16,-5 21 0 0,5-21 0 0,-6 16 0 16,6-16-90-16,0 11-489 0,0-11-124 0,0 0-68 15,0 0 88-15,0 0 109 0,4 14-21 0,-4-14-3 16,0 0-539-16,11-2-784 0</inkml:trace>
  <inkml:trace contextRef="#ctx0" brushRef="#br1" timeOffset="184162.68">13970 4162 127 0,'4'-11'771'0,"-4"11"-168"0,4-20-44 16,-4 20-86-16,4-16-20 0,-4 16-17 0,0 0-34 16,0-20-56-16,0 20-33 0,0 0-65 0,-8-11-33 15,8 11-54-15,0 0-11 0,-13-5-25 16,13 5-5-16,-14 4-11 0,14-4 3 0,-21 8 15 15,11 0-23-15,0-2-10 0,-3 3-14 0,7 0-21 16,-2 1-5-16,-1 2-15 0,5 0-7 16,2 1-1-16,2-13-7 0,0 23 6 0,2-9 13 0,7-4 34 15,-3 0 72-15,4 0 63 0,2-3 32 16,1-1 52-16,-1-2 2 0,3-1 18 0,-1-1-157 16,-1-1-159-16,1-2 0 0,-2-1 0 0,3-1 0 15,-5-1 0-15,3-1 0 0,-3-2 0 16,0-2 0-16,-1 0 0 0,-1-2 0 0,-2-1 0 15,0 0 0-15,-2-1 0 0,1 1 0 0,-5 12 0 16,0-25 0-16,0 25 0 0,-5-25 0 16,-1 14 0-16,2 0 0 0,-4 1 0 0,-3 1 0 15,3-2 0-15,-4 3 0 0,-3 1 0 0,5-1 0 16,-2 3 0-16,-1-1-449 0,3 3-503 16,0-2-49-16,10 5 206 0,-21-3-12 0,21 3-523 15,-17 1-987-15</inkml:trace>
  <inkml:trace contextRef="#ctx0" brushRef="#br1" timeOffset="192652.63">6966 9954 432 0,'0'0'469'0,"0"0"-76"0,-6-14-57 15,6 14-35-15,0 0-19 0,0 0-38 0,0 0-12 16,-4-9-29-16,4 9-31 0,0 0-34 0,0 0-22 16,0 0-24-16,0 0 3 0,0 0 27 15,0 0 14-15,10-6 21 0,-10 6-7 0,19 0 1 16,-19 0-10-16,25 2-1 0,-7-2-4 15,-3 0-13-15,3-2-9 0,1 2-20 0,2 0-18 16,1 0-13-16,-3 0-13 0,2 0-9 0,-3 0-9 16,1 2-8-16,-1-2-57 0,-1 1-76 0,-5-1-75 15,3 2-46-15,-15-2-43 0,23 2-17 0,-23-2-37 16,18 2-47-16,-18-2-8 0,0 0-26 16,17 1-60-16,-17-1-222 0,0 0-257 0</inkml:trace>
  <inkml:trace contextRef="#ctx0" brushRef="#br1" timeOffset="192885.58">7421 9674 92 0,'4'-12'699'0,"-4"12"-142"0,2-20-78 0,-2 20-56 16,2-12-58-16,-2 12-42 0,0 0-34 0,4-15-39 16,-4 15-59-16,0 0-34 0,0 0-43 0,0 0-16 15,0 0-20-15,0 0 3 0,0 0 12 0,4 11-15 16,-4-11-5-16,0 24-19 0,0-9-4 15,0 3-17-15,0 0-13 0,-4 2 5 0,4 3-4 16,-4-1-2-16,2 5-25 0,0 2-69 16,2-1-45-16,-2-3-47 0,2 2-52 0,0-2-43 15,0 3-53-15,2 0-53 0,0-1-20 0,4 0-105 16,-2-3-219-16,5-2-285 0</inkml:trace>
  <inkml:trace contextRef="#ctx0" brushRef="#br1" timeOffset="193178.99">7756 9889 770 0,'0'-16'592'0,"0"16"-126"0,0-23-76 0,0 23-59 15,-4-20-23-15,4 20-16 0,-4-15-31 0,4 15-20 16,-9-8-53-16,9 8-36 0,0 0-39 16,0 0-17-16,0 0-29 0,0 0-3 0,-10 7-20 15,10-7 1-15,0 14-4 0,0-14-12 16,14 15 28-16,-5-6 30 0,1-3 23 0,2-1 23 0,3-2 42 15,1-2 23-15,-1-1 28 0,-1-2 53 16,3-3 118-16,-5 0-7 0,3-2 15 0,-7-3-35 16,2 2-25-16,-1-3-47 0,-5-2-67 0,0-2-231 15,-2 0 0-15,-2 0 0 0,-2 0 0 0,-2 0 0 16,-4 3 0-16,-1-1 0 0,-1 6 0 16,-7 3-195-16,-1 2-355 0,-5 4-126 0,0 4-72 15,-12 5 78-15,-2 5 57 0,-4 0-94 16,1 6-574-16,-1 3-930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7T02:46:03.951"/>
    </inkml:context>
    <inkml:brush xml:id="br0">
      <inkml:brushProperty name="width" value="0.05292" units="cm"/>
      <inkml:brushProperty name="height" value="0.05292" units="cm"/>
    </inkml:brush>
  </inkml:definitions>
  <inkml:trace contextRef="#ctx0" brushRef="#br0">9815 4656 650 0,'-15'0'781'0,"15"0"-150"0,-27 0-131 16,13 0-75-16,-3 0-14 0,3 0 22 0,14 0 21 16,-23-1 5-16,23 1-20 0,-21-2-29 0,21 2 69 15,-14-1-51-15,14 1-77 0,0 0-51 16,-8-4-6-16,8 4-19 0,4-9 15 0,8 1-109 15,3-4-181-15,12-3 0 0,12-8 0 0,2 1 0 16,32-12 0-16,3-4 0 0,5 1 0 16,-1-5 0-16,5 0 0 0,-4 3 0 0,-5 2 0 15,-4 4 0-15,-18 8 0 0,-8 5 0 0,-15 5 0 16,-4 3 0-16,-5 2 0 0,1 2 0 16,-8 1 0-16,-3 1 0 0,2 0 0 0,-14 6 0 0,9-1 0 15,-9 1 0-15,-9 10 0 0,-5 0 0 16,-9 10 0-16,-16 7 0 0,-17 15 0 0,-10 3 0 15,-2 4 0-15,-9 5 0 0,-3-1 0 0,-1 2 0 16,-4-1 0-16,-2 3 0 0,3-1 0 16,-5 0 0-16,4 0 0 0,9-6 0 0,3-3 0 15,11-8 0-15,21-12 0 0,10-5 0 0,4-7 0 16,8-3 0-16,5 0 0 0,6-5 0 16,8-7 0-16,0 0 0 0,0 0 0 0,22-6 0 15,5-11 0-15,19-6 0 0,24-18 0 16,7-2 0-16,9-8 0 0,57-28 0 0,-31 20 0 15,-21 9 0-15,47-26 0 0,-30 21 0 0,-26 12 0 0,3-1 0 16,-9 2 0-16,-3 4 0 0,-7 6 0 16,-21 8 0-16,-9 4 0 0,-10 6 0 0,-3 3 0 15,-4-1 0-15,-3 5 0 0,-1-2 0 16,-3 3 0-16,-6-2 0 0,-6 8 0 0,9-12 0 16,-9 12 0-16,0 0 0 0,-13-10-560 0,13 10-335 15,-27 3-12-15,9 4 196 0,-5 2 20 16,-4 4-31-16,-4 3-452 0,0 3-817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7T02:46:20.665"/>
    </inkml:context>
    <inkml:brush xml:id="br0">
      <inkml:brushProperty name="width" value="0.05292" units="cm"/>
      <inkml:brushProperty name="height" value="0.05292" units="cm"/>
    </inkml:brush>
  </inkml:definitions>
  <inkml:trace contextRef="#ctx0" brushRef="#br0">1282 4698 430 0,'0'0'542'0,"-15"12"-97"15,15-12-35-15,-12 6-27 0,12-6-30 0,-11 7 33 16,11-7-23-16,0 0 2 0,-14 2-18 0,14-2-63 15,0 0-43-15,-10-12-31 0,10 12-15 0,0-23-5 16,2 6 2-16,2-8-1 0,2-4 8 0,4-9 32 16,3-11-16-16,3-3-12 0,9-25-34 15,4-5-23-15,0 3-19 0,2 0-8 0,-2-1 0 16,2 1-16-16,-4 5 3 0,-4 14 19 0,-5 14-28 16,-1 1 24-16,-3 4-12 0,-1 9 7 15,-5 6 14-15,0 3-51 0,-2 2 15 0,0 5-48 16,1 1-36-16,-3 2-10 0,0 1 0 15,-4 12 0-15,10-12-4 0,-10 12-10 0,0 0 14 16,17 11-1-16,-11 2-1 0,0 5 4 0,5 7-9 16,-1 9 14-16,2 8 12 0,1 5-19 0,-3 0 0 15,2 6 0-15,-1 0 0 0,-1 0 0 0,-2-1 0 16,3-3 0-16,-3 3 0 0,0-4 0 16,-2-8 0-16,1-1 0 0,-1-4 0 0,-2-2 0 15,0-6 0-15,0 0 0 0,0-5 0 0,-2-2 0 16,3-2 0-16,-3-3 0 0,0 0 0 15,0-3 0-15,-2-12 0 0,-2 19 0 0,2-19 0 16,-11 11 0-16,11-11 0 0,-20 0 0 0,7-1 0 16,-3-4 0-16,-3 0 0 0,-4-3 0 15,-8-4 0-15,2-2 0 0,-4 2 0 0,-4-6 0 16,0 3 0-16,0-1 0 0,2 2 0 16,2-1 0-16,0 3 0 0,-1 0 0 0,3 1 0 0,2 0 0 15,5 0 0-15,1 4 0 0,2-1 0 0,3 1 0 16,3 1 0-16,-1 0 0 0,3 2 0 15,1-3 0-15,2 3 0 0,-1 1 0 0,11 3 0 16,-12-10 0-16,12 10-16 0,2-13-4 0,4 5 4 16,4-1 11-16,7 0-5 0,6-6 8 15,6 0 0-15,8-3-16 0,8-2 32 0,3 1-6 16,20-11 3-16,2 3-8 0,1-3 2 16,1 3 12-16,-2-3-9 0,-2 3 0 0,-10 2-1 15,-12 7 1-15,1-2-8 0,-3 0 0 0,-3 3 0 16,-4 0 0-16,-6 4 0 0,-4 0 0 0,-4 5 0 15,-2-2 0-15,-5 3 0 0,-1 2 0 0,-3-1 0 16,0 2 0-16,-1 0 0 0,-11 4 0 16,16-5 0-16,-16 5 0 0,0 0 0 0,9 5 0 15,-9-5 0-15,-11 23 0 0,-1-4 0 0,-13 11 0 16,-4 8 0-16,-21 19 0 0,-5 5 0 16,-7 7 0-16,-5 2 0 0,-36 41 0 0,27-29 0 15,12-14 0-15,-1 0 0 0,6-2 0 0,-1-4 0 16,6-3 0-16,2-7 0 0,13-12 0 15,10-10 0-15,2-2 0 0,6-8 0 0,7-3 0 16,-1-3 0-16,3-4 0 0,2 0 0 0,-1 0 0 16,3-3 0-16,0-1 0 0,8-7 0 0,-10 13 0 15,10-13 0-15,-11 8-466 0,11-8-173 0,0 0-114 16,0 0-17-16,0 0 181 0,0 0 4 16,17-6-41-16,-17 6-567 0,18-9-837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7T02:47:22.798"/>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definitions>
  <inkml:trace contextRef="#ctx0" brushRef="#br0">1488 6572 440 0,'0'0'776'0,"-16"8"-182"16,16-8-121-16,-15 7-90 0,15-7-38 0,-8 5-26 16,8-5 2-16,0 0 11 0,0 0 21 15,0 0 21-15,0 0-28 0,17-2 20 0,1-4 29 16,11-5 64-16,12-6-14 0,11-4-64 0,25-10-4 16,7-5-64-16,3-1-24 0,6-3-179 15,2-4-110-15,0 2 0 0,0 2 0 0,-1-2 0 0,-6 2 0 16,-3 1 0-16,-6 3 0 0,-7 3 0 15,-18 8 0-15,-11 4 0 0,-6 3 0 0,-8 4 0 16,-4 2 0-16,-4 2 0 0,-5 2 0 0,1 1 0 16,-3-1 0-16,-3 2 0 0,-1 0 0 15,-10 6 0-15,10-8 0 0,-10 8 0 0,0 0 0 16,0 0 0-16,0 0 0 0,-10-7-535 0,10 7-316 16,-21 11-66-16,11-3 174 0,-4 0-19 15,-3 7-627-15,0 0-1065 0</inkml:trace>
  <inkml:trace contextRef="#ctx0" brushRef="#br0" timeOffset="1269.51">1614 7450 600 0,'-6'-7'541'0,"6"7"-153"0,-12-10-80 0,12 10-39 16,-8-9-87-16,8 9-10 0,-9-8-57 0,9 8 14 15,0 0-36-15,-4-8-3 0,4 8 15 16,10-11 1-16,1 4-7 0,5-1-13 0,9-3-12 16,10-1-10-16,11-4-8 0,8-1-9 0,20-5-8 15,2-5-3-15,3 2-9 0,0-2 7 16,-1 0-14-16,1 0-8 0,-3 1 3 0,-1 0 16 15,-16 5-26-15,-7 4 20 0,-2 2-25 0,-5 2 18 16,-10 3-21-16,-4 0 14 0,-4 1-18 0,-4 2 21 16,-4 4-20-16,-3-2 24 0,-1 1-18 0,-1 0 25 15,-2 2-17-15,-12 2 15 0,19-5-20 16,-19 5 12-16,0 0-20 0,15-1 17 0,-15 1-33 16,0 0-22-16,0 0-79 0,0 0-49 15,0 0-70-15,-3 16-91 0,3-16-40 0,-8 15-442 16,8-15-424-16</inkml:trace>
  <inkml:trace contextRef="#ctx0" brushRef="#br0" timeOffset="2389.06">1848 8233 551 0,'-10'5'603'0,"-1"0"-159"16,11-5-74-16,-14 9-102 0,14-9-40 0,-13 6-49 15,13-6 24-15,0 0-11 0,0 0 24 0,0 0-13 16,0 0 26-16,0 0-25 0,21-6-22 16,-4 0-11-16,1-1-18 0,5 1-6 0,4-3-23 15,8-2 0-15,6 0-28 0,3-2 6 0,3-2-21 16,1 2 0-16,-1-1 17 0,1-1-21 16,-1 0 13-16,-3 0-19 0,-1 0 12 0,-8 3-20 15,-4 2 25-15,0-2 3 0,-6 4 14 0,0 0-16 16,-6 1 11-16,-3 2-24 0,1-1 8 0,-1 0-17 15,-3 1-11-15,-1 1-18 0,-2 0 2 16,1 2-16-16,-11 2 2 0,16-6-14 0,-16 6 7 16,15-4-15-16,-15 4-7 0,0 0-3 0,12-5-26 15,-12 5-72-15,0 0-39 0,0 0-87 0,13-2-49 16,-13 2 15-16,0 0-19 0,0 0 1 16,0 0-46-16,0 0-27 0,0 0 2 0,0 0-26 15,8 4-28-15,-8-4-31 0,-6 11-398 0,-1-3-454 16</inkml:trace>
  <inkml:trace contextRef="#ctx0" brushRef="#br0" timeOffset="5560.31">1929 8861 455 0,'-13'5'494'16,"3"2"-109"-16,-3-2-26 0,3 0-40 0,0 1-4 15,-3-2-27-15,5 2 31 0,8-6-21 0,-16 7 4 16,16-7-41-16,-15 5-47 0,15-5-46 0,0 0-37 16,-10 7-36-16,10-7-12 0,0 0 35 15,0 0 34-15,14-7 24 0,1 3-44 0,1-4 26 16,13-6 24-16,6-5 7 0,7-3 37 0,20-14 8 15,2-2-28-15,4-2-66 0,0 2 8 0,0-1-50 16,3 0 9-16,-1 1-48 0,-4 1 17 16,-2 5-38-16,-14 4-1 0,-9 7-14 0,-2 2-3 15,-8 2-4-15,-2 2-6 0,-6 3 1 0,-2 2-4 16,-5 2 2-16,-1 2-4 0,-1-2-2 16,-1 2 1-16,-1-1 1 0,-4 3-10 0,3-1 3 15,-11 5-27-15,16-8-49 0,-16 8-56 16,13-5-76-16,-13 5-85 0,0 0-106 0,12-8-26 15,-12 8 50-15,0 0-16 0,0 0-35 0,12 4-61 16,-12-4-53-16,0 0-482 0,3 17-677 0</inkml:trace>
  <inkml:trace contextRef="#ctx0" brushRef="#br1" timeOffset="25716.48">18464 7981 62 0,'0'0'432'0,"0"0"-127"0,0 0-67 16,0 0-27-16,0 0-21 0,0 0-8 15,0 0-14-15,0 0-28 0,0 0-16 0,0 0-20 16,0 0-12-16,0 0 10 0,0 0 0 0,0 0 18 15,0 0 23-15,0 0-4 0,0 0 18 16,0 0 8-16,0 0 8 0,0 0 19 0,0 0-11 16,0 0-11-16,0 0-20 0,0 0 11 0,0 0 17 15,0 0-11-15,-17-3 2 0,17 3 1 0,-19-8-11 16,9 3 8-16,-4-1-29 0,-1 0 9 16,1-3-32-16,-5 1 69 0,-2 0-11 0,1-3 12 15,-1 2 3-15,0-1 7 0,-1-2-23 0,1 1 0 16,-2-1-28-16,0 1 19 0,3-2-40 15,-3 0 12-15,0-1-35 0,-1-1 32 0,-1 0-21 16,-2-1 9-16,2 0-13 0,-2-1-1 0,0 2-38 16,-2 0-68-16,0-1 0 0,-2 1 0 0,0 0 0 15,0 1 0-15,-2 0 0 0,2 1 0 16,0 1 0-16,2 1 0 0,5 0 0 0,-1 0 0 16,2 4 0-16,2-2 0 0,3 2 0 0,1-1 0 15,3 2 0-15,-3-1 0 0,5 1 0 0,-1 2 0 16,1-3 0-16,2 3 0 0,10 4 0 15,-19-9 0-15,19 9 0 0,-17-6 0 0,17 6 0 16,-10-4 0-16,10 4 0 0,0 0 0 0,-12-7 0 16,12 7 0-16,0 0 0 0,0 0 0 15,-11-7 0-15,11 7 0 0,0 0 0 0,0 0 0 16,0 0 0-16,-10-3 0 0,10 3 0 0,0 0 0 16,0 0 0-16,0 0 0 0,0 0 0 15,0 0 0-15,-10-5 0 0,10 5 0 0,0 0 0 16,0 0 0-16,0 0 0 0,0 0 0 15,0 0 0-15,0 0 0 0,0 0 0 0,0 0 0 0,0 0 0 16,0 0 0-16,0 0 0 0,-9-7 0 0,9 7 0 16,0 0 0-16,0 0 0 0,0 0 0 15,0 0 0-15,0 0 0 0,0 0 0 0,0 0 0 16,0 0 0-16,0 0 0 0,0 0 0 0,0 0 0 16,0 0 0-16,0 0 0 0,0 0 0 15,0 0 0-15,0 0 0 0,0 0 0 0,0 0 0 16,0 0 0-16,0 0 0 0,0 0 0 0,0 0 0 15,0 0 0-15,0 0 0 0,0 0 0 16,0 0 0-16,0 0 0 0,0 0 0 0,0 0 0 16,0 0 0-16,0 0 0 0,0 0 0 0,0 0 0 15,0 0 0-15,0 0 0 0,0 0 0 0,0 0 0 16,0 0 0-16,0 0 0 0,0 0 0 16,0 0 0-16,0 0 0 0,0 0 0 0,0 0 0 15,0 0 0-15,0 0 0 0,0 0 0 0,0 0 0 16,9-11 0-16,-1 6 0 0,4-4 0 15,3 0 0-15,3-2 0 0,9-4 0 0,0 0 0 16,2-2 0-16,6-3 0 0,3-4 0 0,1 4 0 16,0-2 0-16,0-1 0 0,5-3 0 15,-3 0 0-15,3 1 0 0,1-3 0 0,13-10 0 16,-9 8 0-16,-7 4 0 0,-1 0 0 0,-2 0 0 16,3 2 0-16,-5-2 0 0,2 2 0 0,-4 0 0 15,-2 1 0-15,1 1 0 0,-6 2 0 0,-1 0 0 16,-2 0 0-16,0 1 0 0,-2 0 0 15,-5 4 0-15,1 1 0 0,0 0 0 0,-3 0 0 16,-4 2 0-16,1 1 0 0,-1 1 0 0,-1 1 0 16,1-1 0-16,-4 3 0 0,3-2 0 15,-3 3 0-15,0-1 0 0,-8 7 0 0,13-10 0 16,-13 10 0-16,10-10 0 0,-10 10 0 0,8-7 0 16,-8 7 0-16,0 0 0 0,8-8 0 15,-8 8 0-15,0 0 0 0,0 0 0 0,9-5 0 16,-9 5 0-16,0 0 0 0,0 0 0 0,0 0 0 15,0 0 0-15,8-8 0 0,-8 8 0 0,0 0 0 16,0 0 0-16,0 0 0 0,0 0 0 0,0 0 0 16,0 0 0-16,0 0 0 0,0 0 0 15,0 0 0-15,8-6 0 0,-8 6 0 0,0 0 0 16,0 0 0-16,0 0 0 0,0 0 0 16,0 0 0-16,0 0 0 0,0 0 0 0,0 0 0 15,0 0 0-15,0 0 0 0,0 0 0 0,0 0 0 16,0 0 0-16,0 0 0 0,0 0 0 0,9-8 0 15,-9 8 0-15,0 0 0 0,0 0 0 16,0 0 0-16,0 0 0 0,12-3 0 0,-12 3 0 16,0 0 0-16,0 0 0 0,14-4 0 0,-14 4 0 15,0 0 0-15,0 0 0 0,13-4 0 0,-13 4 0 16,0 0 0-16,14-4 0 0,-14 4 0 16,0 0 0-16,17-5 0 0,-17 5 0 0,14-4 0 15,-14 4 0-15,17-6 0 0,-17 6 0 0,18-7 0 16,-18 7 0-16,17-5 0 0,-17 5 0 15,16-7 0-15,-16 7 0 0,13-3 0 0,-13 3 0 16,0 0 0-16,10-4 0 0,-10 4 0 0,0 0 0 16,0 0 0-16,0 0 0 0,0 0-9 15,0 0-1-15,0 0-29 0,0 0 15 0,-12-5-33 16,12 5-4-16,-19 0-13 0,19 0 24 0,-23 1-6 16,23-1 25-16,-24 0-28 0,24 0 28 0,-23 0-15 15,23 0 10-15,-21 0-4 0,21 0 15 0,-16 0-38 16,16 0-20-16,0 0-44 0,-17 0-32 15,17 0-13-15,0 0 30 0,0 0 22 0,0 0 28 16,0 0 18-16,0 0 14 0,0 0 12 0,25 0 4 16,-25 0 14-16,25 4 2 0,-25-4 5 15,25 2 0-15,-25-2 3 0,22 2 6 0,-22-2-2 16,17 2 3-16,-17-2 3 0,0 0 7 16,16 1 7-16,-16-1 6 0,0 0 9 0,0 0 33 15,11 8 21-15,-11-8-1 0,0 0-11 0,0 0-11 16,-11 15-6-16,11-15-6 0,-10 10-11 0,10-10-9 15,-14 12-5-15,5-5-76 0,3 0-86 0,-2-2-95 16,2 5-119-16,-3 0 6 0,1-1 39 16,2 2-26-16,0 1-34 0,0 1-11 0,1-2-71 15,1 3-55-15,2-2-446 0,2 3-618 0</inkml:trace>
  <inkml:trace contextRef="#ctx0" brushRef="#br1" timeOffset="29404.89">19007 6532 20 0,'0'0'305'0,"0"0"-108"15,0 0-11-15,0 0-51 0,0 0 18 0,0 0-42 16,0 0 13-16,0 0-36 0,0 0 22 0,-4-12-38 16,4 12 2-16,0 0 18 0,0 0 16 15,0 0 17-15,0 0 6 0,0 0 5 0,0 0-2 16,0 0 5-16,0 0-4 0,0 0-9 0,0 0 3 16,0 0-21-16,0 0 2 0,0 0-28 15,0 0-9-15,0 0-23 0,0 0 0 0,0 0-23 16,0 0 8-16,0 0-7 0,0 0 26 15,0 0 13-15,0 0-10 0,0 0-1 0,17 8-7 16,-17-8 1-16,12 14-3 0,-6-7 4 0,0 1-4 16,3-1 2-16,-1 2-9 0,-2-2-3 0,2 3 3 15,1-1-3-15,-1-1-6 0,0 0-5 16,0 1-4-16,1-1 3 0,-1-1-11 0,-8-7 7 16,12 13-14-16,-12-13 11 0,13 12-12 0,-13-12 11 15,8 7-5-15,-8-7 20 0,0 0 21 0,10 10 25 16,-10-10 22-16,0 0 10 0,0 0 7 15,13 5-11-15,-13-5-9 0,0 0-18 0,14-5-6 16,-14 5-8-16,15-12-15 0,-7 3-8 0,0 1-7 16,3-4-3-16,-3-1-7 0,2 0-6 15,3-6-7-15,1 1-1 0,1-1-4 0,-1 0 1 16,3-2-10-16,1-1 9 0,-3 1-10 0,-1 2 7 16,1 2-4-16,-1 0 3 0,-2 1-5 0,-1 2 7 15,-1 1-6-15,0 0 7 0,-1 4-5 16,-3-1 10-16,0 0-7 0,2 3 6 0,-8 7-10 15,9-13 4-15,-9 13-6 0,8-12 1 0,-8 12-6 16,0 0-3-16,8-10-8 0,-8 10 7 0,0 0-1 16,0 0 2-16,0 0 3 0,0 0 3 15,0 0-3-15,11 9 9 0,-11-9-6 0,4 13 4 16,-4-13-3-16,2 21 3 0,-2-21-3 16,2 24 4-16,-2-9-7 0,2 0 6 0,-2 3-1 15,2-2 7-15,-2 4-6 0,2-2-3 0,0 1 5 16,0-1 0-16,0 1-2 0,0 0 5 0,0-3-8 15,2-1 7-15,-1 0 1 0,-1 0 0 0,2-3-3 16,-2 0-2-16,2-1 4 0,-4-11-2 16,8 19 3-16,-8-19 5 0,6 16-4 0,-6-16 2 15,7 12 0-15,-7-12 4 0,0 0 12 0,8 12 21 16,-8-12 8-16,0 0-3 0,0 0-2 16,12 3 12-16,-12-3-3 0,11-8-12 0,-11 8-3 15,12-14-11-15,-4 3-8 0,1-2-8 0,-1-1 24 16,2-1-35-16,3-4 23 0,-1 1-28 15,0-2 23-15,1 0-27 0,-3 1 27 0,3-2-8 16,-1 2-6-16,-2 3-5 0,3 0 5 0,-5 0 1 16,2 2-2-16,-1 0 2 0,-1 2-3 0,0 1 0 15,0 0 0-15,-1 1-8 0,-1 3-4 0,0-2-9 16,-6 9 1-16,10-14 2 0,-10 14-4 16,11-8 1-16,-11 8-3 0,0 0 2 0,14-3 1 15,-14 3 5-15,12 5-2 0,-12-5 5 0,13 13-3 16,-5-6 9-16,-2 2-1 0,1 2-3 15,1 0-14-15,-2 2 23 0,0 0-22 0,3 1 26 16,-3-1-21-16,2 2 19 0,0 0-17 16,-2 2 22-16,3-1-20 0,-3 0-1 0,0 1 5 15,2 0 1-15,-3-2 26 0,1 2-27 0,0-2 21 16,-2 0-25-16,0-2 34 0,0 1-32 0,0-2 19 16,3-2-21-16,-7-10 23 0,6 19-24 0,-6-19 29 15,6 15-22-15,-6-15 34 0,6 9-22 0,-6-9 53 16,0 0 0-16,11 10 48 0,-11-10-33 15,0 0-1-15,18-7-7 0,-18 7-3 0,17-11-8 16,-7 0-12-16,0-1-6 0,1-2 15 16,3-2-40-16,1-3 30 0,-1 0-45 0,3-4 30 15,1 1-40-15,1-1 36 0,0 0-42 0,-1 1 36 16,1 1-34-16,-3 2 36 0,1 2-39 16,-3-2 30-16,1 2-31 0,-3 2 36 0,-2 4-35 15,3-1 33-15,-5 0-33 0,2 2 25 0,-3 2-2 16,1-1-3-16,-2 2-4 0,-6 7-7 0,10-12-4 15,-10 12-8-15,11-10 1 0,-11 10 0 0,0 0-3 16,0 0 3-16,10-3 6 0,-10 3 0 16,0 0 5-16,10 13 3 0,-10-13-1 0,7 17 5 15,-5-5-32-15,2 1 42 0,0 0-38 0,0 4 38 16,-2-1-34-16,2 2 40 0,3 0-35 16,-3 1 35-16,0 2-31 0,0 0 0 0,0-1 10 15,2 2-1-15,-2 0 37 0,3-1-41 0,-3-1 31 16,0-1-31-16,2-1 33 0,-2 0-33 15,0-3 34-15,1 0-34 0,-1-4 33 0,0 3-31 16,-4-14 32-16,4 21-28 0,-4-21 43 0,6 16-34 16,-6-16 36-16,4 11-8 0,-4-11 80 15,0 0 21-15,4 12-21 0,-4-12-26 0,0 0-12 0,0 0-16 16,13-8-18-16,-13 8-2 0,10-19-26 16,-4 8 12-16,3-4-10 0,-1 0 7 0,2-6-16 15,1 2 14-15,-1-1-16 0,2-2 3 16,1 2-10-16,-1 0 12 0,0 0-21 0,1 4 10 15,-1-2-10-15,-1 3 20 0,-3 3-22 0,2-2 19 16,-2 3-15-16,1 0 20 0,-1-1-14 16,-2 4 19-16,0-2-25 0,1 1 17 0,-7 9-18 15,10-15 25-15,-10 15-4 0,8-10-24 0,-8 10 18 16,9-9-6-16,-9 9-3 0,0 0-12 0,6-8-3 16,-6 8-10-16,0 0-3 0,0 0 5 0,0 0 0 15,0 0 7-15,8 5-3 0,-8-5-4 16,4 21 19-16,-2-8-23 0,2 4 36 0,0 2-24 15,1-2 29-15,-1 2-29 0,0 2 11 0,2 1 1 16,-2-2 30-16,2-1-21 0,-1 1 18 16,1 0-26-16,-2-3 25 0,2-2-33 0,-2 2 27 15,2-4-19-15,-1 1 23 0,-1-1-26 0,0-3 27 16,0 0-19-16,-4-10 23 0,8 17-19 16,-8-17 20-16,11 14-16 0,-11-14 28 0,12 9-18 15,-12-9 41-15,16 3-4 0,-16-3 8 0,21-4 5 16,-8-1-12-16,-1-1-12 0,0-3-8 0,3-1-19 15,3-4 17-15,-1-1-12 0,2-2-5 0,1-4-4 16,3 2 2-16,-2 0-9 0,-1 0-1 16,-3 0 2-16,1 3 0 0,-1 1-8 0,0 0 3 15,-5 1-7-15,0 5 10 0,-1-4-7 16,-1 4 11-16,0-1-6 0,-1 2 2 0,1 1-14 16,-4-1 10-16,-6 8-9 0,13-10 2 0,-13 10-14 15,10-10 4-15,-10 10-5 0,0 0 14 0,12-7-26 16,-12 7 19-16,0 0-3 0,13 7-13 15,-13-7 22-15,10 15-16 0,-6-2 25 0,2 2-17 16,-1 0 20-16,-1 4-8 0,0 0 3 0,0 3-2 16,-2-1 16-16,2 1-12 0,0-1 13 0,-2 1-19 15,2 0 24-15,1-2-17 0,-3-1 14 16,2-1-14-16,-2 0 9 0,2-3-15 0,-2-2 17 16,2 1-13-16,-2-2 14 0,-2-12-13 0,6 19 22 15,-6-19-6-15,5 15 8 0,-5-15-11 16,8 8 8-16,-8-8-7 0,14 0 1 0,-3-4-4 15,-1-3 2-15,4-1-14 0,1-5 7 0,4-4-14 16,-1-6 10-16,5 1 7 0,2-8-38 16,-1-1 3-16,1 0-61 0,-2-1 48 0,4-1 8 15,-4 4 5-15,-3 3 1 0,1 0-1 0,-2 4 9 16,-3 3 2-16,-1 3 7 0,-3 0-3 0,-2 5-1 16,1-2 5-16,-3 4 1 0,2-1-3 0,-4 2-6 15,3 1-2-15,-9 7-5 0,10-13-27 16,-10 13-30-16,10-10 6 0,-10 10 5 0,0 0 14 15,0 0-2-15,13 0 19 0,-13 0-1 16,10 15 14-16,-10-15 2 0,6 23 3 0,-4-12 7 16,0 7 3-16,1 0 5 0,-1-1-31 0,0 2 37 15,0 1-28-15,-2 1 36 0,2-2-29 0,-2 1 37 16,2 0-32-16,-2-3 35 0,0 1-5 16,2-3-2-16,0-1 7 0,-2-1-7 0,0-13-5 15,2 22 8-15,-2-22-3 0,4 18 3 0,-4-18-29 16,4 12 45-16,-4-12-38 0,0 0 36 0,9 12-26 15,-9-12 29-15,14-2-30 0,-14 2 31 16,19-13-35-16,-9 4 34 0,0-3-41 0,3-5 31 16,3 1-6-16,1-7-2 0,1-2-8 0,1-2 3 15,0 2-8-15,-1-2 1 0,1 0-7 16,-1 1 2-16,1 4-1 0,-4 2 4 0,-1 1-12 16,-2 1 8-16,-1 3-5 0,-1 4 4 0,0-1-6 15,-3 1 0-15,1 3-16 0,0-1-23 0,-8 9-40 16,13-14 5-16,-13 14-10 0,10-6 32 15,-10 6-6-15,0 0 30 0,14 5-10 0,-14-5 22 16,11 19-9-16,-7-6 26 0,-2 2-21 0,0 4 13 16,0 0 6-16,-2 3 17 0,2 0-19 0,-4 1 4 15,2-1 14-15,0 1-4 0,-2-1 2 16,2 0 0-16,0-2 3 0,0-1 1 0,-2 0-1 16,2-3-2-16,0-1-6 0,2 0 5 15,-2-15 2-15,0 22 2 0,0-22 5 0,0 18 4 16,0-18 1-16,0 0 1 0,2 19 0 0,-2-19-1 15,0 0-1-15,0 0-7 0,6 8 0 0,-6-8-2 16,0 0-1-16,15-11-4 0,-7 4-25 16,2-5 20-16,1 0-24 0,3-6 5 0,1 2-33 15,1-3-5-15,3-6-13 0,-1 2 31 0,1 0-22 16,0 1 33-16,-3-1-12 0,1 4 28 0,-3 0 1 16,-2 0 1-16,1 3 8 0,-1 2-13 15,-3 2 12-15,1 1 7 0,-2 0-7 0,0 1 3 16,-1 2-19-16,-1-1 15 0,-6 9-3 0,12-13-12 15,-12 13-16-15,9-10-23 0,-9 10-16 16,0 0 3-16,10-8 8 0,-10 8 7 0,0 0 17 16,12 7-1-16,-12-7 15 0,11 16 0 0,-9-3 14 15,2 1-5-15,-2 3 13 0,0 1-5 0,0 1 1 16,0 2 9-16,0-2-2 0,-2 1 2 16,0-1-2-16,0 3 4 0,0-3 2 0,0-1-2 15,0 0-2-15,0 0 0 0,0-3 10 0,0 0-2 16,0-15 7-16,0 25-15 0,0-25 14 0,2 22-7 15,-2-22 13-15,0 16 3 0,0-16 42 16,0 0 15-16,2 16 32 0,-2-16-17 0,0 0 6 16,0 0-31-16,9 7 4 0,-9-7 10 15,12-7-8-15,-4-1-12 0,3 1-18 0,-1-5-2 16,2-3-12-16,3-2 7 0,-3-3-23 0,5-4-3 16,1-2-4-16,-1 4 13 0,-3 2-8 0,1 1 0 15,-3 1-2-15,1 3-5 0,-5 2-1 0,2 0-3 16,-2 2 4-16,1 2-21 0,-3 0 17 15,0 1-6-15,-6 8-6 0,13-16 1 0,-13 16-8 16,8-9-5-16,-8 9-2 0,0 0 3 0,12-3 0 16,-12 3-9-16,11 9 24 0,-11-9-2 0,12 19 3 15,-6-8-16-15,0 4 26 0,-2 0-23 0,3 0 23 16,-3 2-20-16,0-1 28 0,-2 0-17 16,4-1 19-16,-4 0-23 0,2 0 24 0,1-1-20 15,-3-1 18-15,4-1-14 0,-4 0 15 0,2-1-20 16,0-1 17-16,0 1-15 0,2-1 15 0,-1 1-20 15,-1-3 22-15,2 1-24 0,-2 1 21 0,-4-10-20 16,10 18 21-16,-10-18-20 0,11 16 3 16,-11-16-4-16,10 14 14 0,-10-14 0 0,10 11-3 15,-10-11-2-15,11 8-22 0,-11-8 28 0,10 4-22 16,-10-4 22-16,12 1-19 0,-12-1 14 0,19-5-20 16,-9-1 15-16,1-1-35 0,-1-2 18 0,0-2-43 15,1-3 15-15,3-3-21 0,-1-4 18 0,-1 2-18 16,5-6 4-16,-3 1 8 0,3 0 8 15,-3 3 9-15,1 1 2 0,-3 0 10 0,0 2 7 0,-1 0 34 16,1 3-36-16,-2 1 41 0,-1-1-36 16,1 2 35-16,-2 2-35 0,1 0 38 0,-1 0-41 15,-2 0 36-15,0 4-32 0,-6 7 37 0,13-15-42 16,-13 15 39-16,10-13-36 0,-10 13 21 16,6-9-85-16,-6 9-42 0,0 0-17 0,6-12-54 15,-6 12-60-15,0 0-54 0,7-10-94 0,-7 10-22 16,0 0-97-16,2-15-315 0,-2 15-459 0</inkml:trace>
  <inkml:trace contextRef="#ctx0" brushRef="#br1" timeOffset="81001.78">18499 5519 163 0,'0'0'205'0,"0"0"-22"16,0 0-58-16,0 0 11 0,0 0-39 0,0 0 31 15,0 0-34-15,0 0 33 0,0 0-23 0,0-13 0 16,0 13 3-16,0 0 2 0,0 0 2 16,0 0-2-16,0 0 5 0,0 0 2 0,0 0 9 15,0 0-5-15,0-14 1 0,0 14 5 16,0 0-7-16,0 0-7 0,0 0 6 0,0 0-22 15,0 0-7-15,0 0-14 0,0-15-4 0,0 15-10 16,0 0-1-16,0 0-11 0,0 0-3 16,0 0-9-16,0 0 0 0,0 0 0 0,0 0-3 15,0 0 9-15,0 0 11 0,0 0 21 0,0 0 3 16,0 0 19-16,0 0 4 0,-9 17 12 0,9-17 0 16,-6 23-5-16,2-9-10 0,0 0 0 15,-2 4-6-15,2 0-1 0,-3 2-12 0,3 4-7 16,-4 0-4-16,2 2-8 0,2-1-5 0,-3-1-11 15,1 1 4-15,2-1-10 0,-2 2 5 16,2-4 4-16,0-2-7 0,0-1-3 0,1-1-7 16,-1-2-1-16,2-1-8 0,-2-1 0 0,2-2 2 15,2-12-5-15,-4 20 5 0,4-20 5 0,-2 19 2 16,2-19 13-16,0 0-6 0,-2 16 4 16,2-16-3-16,0 0-7 0,-2 15 4 0,2-15-4 15,0 0 2-15,0 0-10 0,0 0-4 16,-2 14-6-16,2-14 12 0,0 0-16 0,0 0-7 0,0 0 1 15,0 0-1-15,4 10 3 0,-4-10-1 16,0 0-1-16,23 2 0 0,-23-2-3 0,28-1 2 16,-9 0 3-16,2 1-5 0,4-2 0 0,3 0 0 15,6 1 7-15,3-1-5 0,4 0-2 16,0 1 0-16,1-2-2 0,1 2 4 0,1-2-2 16,-1 3 0-16,0-1 0 0,5-2 1 0,-5 3-2 15,3-3 4-15,-3 3-1 0,1-1-1 16,-1-3-1-16,0 4 0 0,-1-1 0 0,1-1 0 15,-1 1 0-15,-3 0 4 0,0-1-2 0,-4 2 0 16,0 0-4-16,-4 0 4 0,2 0-4 0,-4 0 8 16,2 0-5-16,-2-1-1 0,-2 1 4 15,-2 0 5-15,-2 0-7 0,2 0 5 0,-3 0 1 16,3-2 11-16,-4 2 2 0,2 0 5 0,-3 0 4 16,1 0-7-16,0 0 3 0,-1 0-3 0,-1 0 2 15,-1 0-4-15,1-1 2 0,-2 1-2 16,-1 0 1-16,3 0-1 0,-3-2-1 0,1 0 2 15,-1 2-1-15,1 0-2 0,-1 0-5 0,-1 0 2 16,1 0 2-16,-1-1-7 0,-3 1 5 16,3 0-7-16,-15 0-1 0,25-2 1 0,-25 2-4 15,22 0 1-15,-22 0-1 0,21 0-3 0,-21 0 4 16,21 0-6-16,-21 0 4 0,18 0 0 0,-18 0-3 16,21-1 4-16,-21 1 2 0,19-1-2 15,-19 1 5-15,18-2-7 0,-18 2 10 0,19-3 1 16,-19 3 5-16,14 0 10 0,-14 0 4 0,13-1 4 15,-13 1-1-15,12-4-5 0,-12 4 1 0,0 0-10 16,14-1 0-16,-14 1-11 0,0 0 5 16,0 0-6-16,15-2 0 0,-15 2-6 0,0 0 7 15,0 0-8-15,12-2 6 0,-12 2-2 16,0 0 11-16,0 0-4 0,13-3 27 0,-13 3 8 16,0 0 14-16,0 0-13 0,12-7 23 0,-12 7-14 15,0 0 24-15,10-7-24 0,-10 7 9 16,0 0-30-16,13-9 23 0,-13 9-38 0,8-8 20 15,-8 8-30-15,8-13 19 0,-8 13-26 0,11-16 0 16,-5 7 30-16,0-1-40 0,-2-1 29 0,3-1-27 16,-3 0 27-16,2 0-26 0,-2-1 26 0,0-2-27 15,0 1 27-15,0 2-25 0,1-1 49 16,-1 0 12-16,-2 2-11 0,2-1-6 0,-2-1-44 16,0 0 0-16,0 1 0 0,-2 12 0 0,4-22 0 15,-4 22 0-15,4-23 0 0,-4 23 0 16,4-20 0-16,-4 20 0 0,3-22 0 0,-3 22 0 15,4-20 0-15,-4 20 0 0,4-20 0 0,-4 20 0 16,2-19 0-16,-2 19 0 0,4-20 0 16,-4 20 0-16,2-18 0 0,-2 18 0 0,4-17 0 15,-4 17 0-15,2-17 0 0,-2 17 0 0,4-15 0 16,-4 15 0-16,5-15 0 0,-5 15 0 0,2-13 0 16,-2 13 0-16,2-13 0 0,-2 13 0 0,0 0 0 15,4-16 0-15,-4 16 0 0,0 0 0 16,4-16 0-16,-4 16 0 0,0 0 0 0,2-15 0 15,-2 15 0-15,0 0 0 0,0 0 0 16,4-14 0-16,-4 14 0 0,0 0 0 0,0 0 0 16,0 0 0-16,2-12 0 0,-2 12 0 0,0 0 0 15,0 0 0-15,0 0 0 0,0 0 0 16,-8-11 0-16,8 11 0 0,-12-7 0 0,12 7 0 0,-23-4 0 16,8 1 0-16,-1 1 0 0,-3 0 0 0,1-2 0 15,-5 3 0-15,-4-1 0 0,-4 0 0 16,0 0 0-16,-2 1 0 0,-4-2 0 0,-3 3 0 15,-1-1 0-15,2-2 0 0,-1 1 0 16,1 0 0-16,0 1-2 0,0-1-3 0,-1 1 3 16,1-2-2-16,-2 2-2 0,-1-2 12 0,-1 1-34 15,0 0 32-15,-3-1 7 0,-6 2-19 16,1-2 7-16,-1 2-1 0,-2-2 5 0,-1 1-4 16,1 0-3-16,-2 2 4 0,0 0-7 0,0 0 12 15,5 0-6-15,3 0-19 0,5 0 20 16,1 2-16-16,7-2 25 0,2 0-30 0,2 0 33 15,6 1-17-15,1-1 13 0,1 0-27 0,2 0 35 16,3 0-29-16,-1 1 22 0,0-1-28 0,3 0 24 16,-1 0-43-16,3 0 58 0,-1 3-11 0,-1-2-4 15,1-1 6-15,-1 3-5 0,-1-2 2 16,1 2-12-16,-3 0 5 0,0 1-1 0,-1 0-2 16,-1-1 7-16,0 0-9 0,3 2 3 0,-3-1 3 15,3-1-2-15,-3 0 5 0,2 2 1 16,3-2-5-16,-3-1-4 0,3 2 0 0,1-1 12 15,3 0-17-15,-3-1 10 0,15-2-5 0,-20 3 4 16,20-3-26-16,-19 4-24 0,19-4-13 16,-12 2-3-16,12-2 7 0,0 0-14 0,-17 4 2 0,17-4-9 15,0 0-2-15,0 0 5 0,-12 1 5 16,12-1 23-16,0 0-27 0,0 0 28 0,0 0-35 16,0 0 31-16,0 0-32 0,0 0 36 15,0 0-40-15,-13 1 35 0,13-1-29 0,0 0 38 16,0 0-26-16,0 0 44 0,0 0-31 0,0 0 38 15,0 0-26-15,0 0 40 0,0 0-38 0,0 0 42 16,0 0-35-16,0 0 35 0,0 0-34 16,0 0 36-16,0 0-36 0,-12 3 34 0,12-3-32 0,0 0 36 15,0 0-36-15,0 0 37 0,0 0-33 16,0 0 35-16,0 15-33 0,0-15 34 0,2 14-29 16,-2-14 36-16,2 19-31 0,-2-19 32 15,2 21-31-15,-2-21 31 0,0 23-30 0,0-23 30 16,0 23-28-16,0-23 29 0,-2 24-28 0,2-24 33 15,-2 24-33-15,0-12 31 0,0 0-31 16,2-12 2-16,-4 23 1 0,4-23 4 0,-7 22-1 16,7-22 5-16,-6 20-4 0,6-20-72 0,-6 19-76 15,6-19-89-15,-6 17-49 0,6-17-3 16,-6 17-25-16,6-17-42 0,-7 17-29 0,7-17-85 16,-6 17-77-16,6-17-416 0,-4 22-626 0</inkml:trace>
  <inkml:trace contextRef="#ctx0" brushRef="#br1" timeOffset="82838.69">22151 5575 336 0,'0'0'469'15,"6"-8"-79"-15,-6 8-36 0,7-11-36 0,-7 11 0 16,6-11-37-16,-6 11 14 0,2-17-16 0,-2 17 4 16,2-19-37-16,-2 19-2 0,0-22-14 15,-2 9-12-15,2 0 0 0,-4-1-12 0,0-1-15 16,0 2-6-16,-3-2-18 0,-1 0-18 0,-2-2-20 16,-5 1-18-16,-1-2 5 0,-5-2 6 0,-4 0-18 15,-4 2-9-15,-8-3-10 0,-2 2-15 0,-5 2-10 16,-1 2-48-16,-3 1 28 0,-1 4-40 15,-3 1 33-15,0 3-41 0,-1 2 33 0,7 4-39 16,3 3 29-16,-7 3-37 0,5 3 32 16,3 2-6-16,3 9 0 0,2 4 3 0,2 7-5 15,4 4 3-15,0 4-4 0,6 3 3 0,2 3-25 16,5 1 33-16,1 2-19 0,7-1-4 0,3 2 5 16,5-5 38-16,7-1-26 0,3 6 56 15,6-2-6-15,9-2 49 0,2-2-9 0,6-3 30 16,18 7-11-16,-1-13 24 0,-3-11-6 0,7-4 14 15,2-4 13-15,4-6-13 0,4-4 34 0,0-5-29 16,2-7 14-16,21-4-152 0,-5-6-14 16,-5-4 0-16,-5-6 0 0,-16 2 0 0,-9-2 0 15,-3-1 0-15,-5-4 0 0,-2-2 0 0,-4-2 0 16,-4 2 0-16,-5-1 0 0,-7 5 0 16,-3-1 0-16,-3-2 0 0,-5 6 0 0,-6-3 0 15,0 0 0-15,-9 0 0 0,-1-1 0 0,-5 1 0 16,-7-3 0-16,-3 2 0 0,-2 3 0 0,-4 0 0 15,2 6 0-15,2 2 0 0,0 3 0 16,-2 4 0-16,2 2-573 0,-2 0-154 0,2 7-28 16,0 3 76-16,0 2 164 0,0 6-1 0,-4 3-68 15,4 5-636-15,2 2-862 0</inkml:trace>
  <inkml:trace contextRef="#ctx0" brushRef="#br1" timeOffset="90319.98">19793 5233 543 0,'0'0'451'0,"-13"-13"-90"15,13 13-77-15,-10-14-52 0,10 14-15 0,-10-17-28 16,3 7-8-16,3 0-7 0,0-2-21 16,2 0-15-16,-2-2-36 0,4-1 1 0,0-1-33 15,0 0-12-15,2-1-14 0,2 0-9 0,0 0-5 16,5-1-23-16,-1-2 13 0,4-2-21 15,1 2 14-15,5-5-15 0,3 0 14 0,8-5-19 16,2 0 15-16,4-1-18 0,19-14 3 0,-1 3-1 16,5-1 15-16,2 2-21 0,2 3 20 0,0 1-18 15,-10 11 17-15,-4 2-22 0,20-5 23 16,-12 6-18-16,-7 4 15 0,5 2-16 0,-4 1 14 16,3 2-10-16,1 1 12 0,-2 2-17 0,1 2 20 15,1-1-20-15,0 6 23 0,2 1-17 0,-3 1 15 16,1 2-18-16,2 2 1 0,-2 1 4 15,2 4-1-15,-1 1-3 0,1 2-8 0,-2 2-6 16,-2 0-4-16,-3 2 1 0,-3 2-3 16,-3 2 4-16,-2 1-9 0,-1 0 22 0,-5 2-5 15,-2 1 8-15,-6-4-6 0,-2 5 9 0,-1-4 2 16,-1 2-2-16,-2 2 6 0,-3-3-3 16,-3 1 3-16,-1-1 1 0,-1 3 15 0,-1 0-18 15,-1-1 12-15,-1 4-15 0,0-2 15 0,-4 1-11 16,3 2 18-16,-3-2-19 0,0 1 19 0,0-2-7 15,-2 1 30-15,1-2-7 0,-3-3 22 0,0 1-19 16,0-2 19-16,0 0-12 0,0-3 18 16,0 2-13-16,-2-3 9 0,2-1-27 0,-2-1 16 15,0-13-24-15,2 23 16 0,-2-23-19 0,2 19 13 16,-2-19-16-16,0 0 23 0,0 18-19 16,0-18 21-16,0 0-24 0,2 15 10 0,-2-15-10 15,0 0 13-15,0 0-23 0,2 12 20 0,-2-12-24 16,0 0 19-16,0 0-21 0,0 0 17 15,0 0-19-15,0 14 11 0,0-14-68 0,0 0-38 16,0 0-70-16,0 0-40 0,0 0-47 0,0 0-86 16,0 0-28-16,0 0-75 0,0 0-198 0,-2 12-197 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7T02:49:04.108"/>
    </inkml:context>
    <inkml:brush xml:id="br0">
      <inkml:brushProperty name="width" value="0.05292" units="cm"/>
      <inkml:brushProperty name="height" value="0.05292" units="cm"/>
      <inkml:brushProperty name="color" value="#FF0000"/>
    </inkml:brush>
  </inkml:definitions>
  <inkml:trace contextRef="#ctx0" brushRef="#br0">1031 3127 92 0,'-6'12'667'0,"6"-12"-163"0,-8 10-35 16,8-10-13-16,0 0-37 0,-6 9 64 0,6-9-8 15,0 0 4-15,0 0-71 0,0 0-65 16,0 0-57-16,-11-9-22 0,11 9-23 0,0-25 38 16,3 9 16-16,-1-6 20 0,0-5-28 0,2 1-26 15,0-7-16-15,2-3-22 0,-2-3-24 16,2-3-9-16,-1 0-48 0,-1-7-35 0,4 1-45 15,-4 6-62-15,0 4 0 0,2-3 0 0,1 3 0 16,-1 4 0-16,-2 6 0 0,0 2 0 0,0 5 0 16,-2 1 0-16,3 3 0 0,-3 1 0 0,0 1 0 15,2 3 0-15,-2-2 0 0,-2 14 0 16,4-19 0-16,-4 19 0 0,4-11 0 0,-4 11 0 16,0 0 0-16,17 3 0 0,-17-3 0 15,14 19 0-15,-6-7 0 0,1 4 0 0,1 6 0 16,-2 2 0-16,3 2 0 0,1 4 0 0,-2-1 0 15,3 1 0-15,-3 0 0 0,2 0 0 16,-1-4 0-16,-1-3 0 0,0 0 0 0,1-1 0 16,-3-1 0-16,0-4 0 0,1-3 0 0,-3 0 0 15,0-1 0-15,-2-2 0 0,0 0 0 0,-4-11 0 16,9 19 0-16,-9-19 0 0,4 15 0 16,-4-15 0-16,0 0 0 0,-11 15 0 0,11-15 0 15,-18 8 0-15,3-5 0 0,1-2 0 0,-5-1 0 16,-1-4 0-16,-3 2 0 0,-2-3 0 0,-4 0 0 15,-6-5 0-15,0 2 0 0,-9-3-23 16,-1 0-15-16,-1 1-5 0,3 1 26 0,4 1 4 16,2 1-5-16,1 2 20 0,7 1 57 0,3 0-20 15,5 1 1-15,0-1-28 0,5 1-12 16,-1 1 0-16,3-1 0 0,1 0 0 0,13 3 0 16,-10-7 0-16,10 7 0 0,8-11 0 0,7 3 0 15,7-3 0-15,9-3 0 0,13-4 0 0,3-1 0 16,24-10 0-16,1 0 0 0,2 0 0 15,1 0 0-15,-1 0 0 0,3 1 0 0,-3 0 0 16,-4 1 0-16,-12 5 0 0,-8 4 0 0,-5 2 0 16,-3 2 0-16,-9 2 0 0,-8 4 0 0,-3 1 0 15,-3 1 0-15,-2 0 0 0,-1 3 0 16,-4-2 0-16,-12 5 0 0,19-3 0 0,-19 3 0 16,0 0 0-16,0 0 0 0,-4 20 0 15,-8-10 0-15,-7 8 0 0,-10 6 0 0,-6 5 0 16,-17 12 0-16,-4 7 0 0,-4-1 0 0,-4 6 0 15,-4 3 0-15,0 1 0 0,-2-1 0 0,-1 3 0 16,3-3 0-16,4-3 0 0,6-6 0 16,15-10 0-16,8-11 0 0,6 1 0 0,4-6 0 15,6-6 0-15,3-2 0 0,1-2 0 0,3-1 0 16,1-2 0-16,3 1 0 0,-2-3 0 0,10-6 0 16,-13 11 0-16,13-11 0 0,-12 9 0 15,12-9 0-15,-8 6 0 0,8-6 0 0,0 0 0 16,-11 8 0-16,11-8-52 0,0 0-374 0,0 0-63 15,0 0-190-15,3-11-46 0,5 3 152 0,0-2-25 16,2-1 44-16,5-4-74 0,1-1-465 16,3-2-741-16</inkml:trace>
  <inkml:trace contextRef="#ctx0" brushRef="#br0" timeOffset="55267.69">15851 3755 290 0,'0'0'412'0,"0"0"-92"16,0 0-48-16,0 0-38 0,0 0-17 0,0 0-21 16,0 0-23-16,0 0-34 0,0 0-11 0,0 0-2 15,0 0-11-15,0 0 12 0,0 0 13 0,0 0 13 16,0 0 15-16,0 0 9 0,0 0 7 15,0 0 6-15,0 0 19 0,0 0 9 0,0 0-7 16,0 0-25-16,0 0-33 0,0 0-28 0,6-6 2 16,-6 6-25-16,0 0-5 0,4-15-15 15,-4 15 3-15,8-18-19 0,-2 6 4 0,1 0-24 16,-1-3 11-16,2 0-18 0,2-3 18 0,3-4-5 16,-1 0 27-16,1-6-33 0,1-2-1 15,1-2-7-15,3-4 16 0,-1-3-37 0,-1-2 15 16,3 1-28-16,2 0 16 0,-3 0 1 0,1 1-11 15,-1 3 0-15,-1 5 0 0,-1 2 1 0,-5 6 1 16,1 4 12-16,-4 1 12 0,1 3-11 0,-3 3 0 16,0 0-5-16,0 2-9 0,-2 0-1 15,-4 10-13-15,9-15-7 0,-9 15-4 0,0 0-2 16,8-8 13-16,-8 8-5 0,8 10 8 16,-8-10-5-16,4 25 5 0,-2-9-24 0,3 3 35 15,-3 0-28-15,-2 4 25 0,2 6-23 0,0-2 8 16,-2 3 3-16,2-1 1 0,-2 1 31 0,0-2-30 15,0-2 30-15,0-1-34 0,0-1 28 16,0-2-31-16,2 0 31 0,-2-2-35 0,0-1 31 16,0-1-33-16,2-2 34 0,-2-2-30 0,0-14 39 15,2 24-34-15,-2-24 35 0,0 21-24 0,0-21 37 16,0 12-15-16,0-12 84 0,0 0 7 16,0 15 39-16,0-15-44 0,0 0-17 0,0 0-24 15,0 0-15-15,0 0-13 0,-12 4-12 0,12-4-4 16,-15-11-6-16,9 3-13 0,-4 0-4 15,1-3 3-15,-3-1 0 0,-2-2-17 0,-3-2-3 16,-2 0 11-16,-5-2-2 0,-3-1 1 0,-8-1 1 16,-9 0-12-16,1 5-3 0,-5 0 9 0,3 2 0 15,-1 3 7-15,9-1-4 0,2 4 10 16,6 1-2-16,4 0 13 0,2 1-5 0,5 1 5 16,1 1-13-16,1 0 5 0,1-1-11 0,5 0-5 15,10 4-5-15,-15-7 0 0,15 7 9 16,0 0-6-16,11-11 19 0,1 6-18 0,7-2 30 15,6 0-31-15,4 3 22 0,6-5-21 0,2 3 19 16,2-2-30-16,9 1 27 0,-1-1-16 0,3 2 17 16,0-1-22-16,1 1 29 0,1-1-31 15,0 2 27-15,-1 1-18 0,-1-2 23 0,-7 2-25 16,-3 1 18-16,-5 2-28 0,-6-2 28 16,-5 3-27-16,-3-4 23 0,0 4-21 0,-5 0 31 15,1-1-24-15,-3 1 21 0,-14 0-15 0,23 1 19 16,-23-1-14-16,8 8 24 0,-8-8 6 0,-2 15 26 15,-4-2 3-15,-4-1 5 0,-5 4-12 0,-1 0 42 16,-9 6-12-16,-6 4 33 0,0-1-30 16,-6 3 19-16,-3 1-4 0,-15 12-80 0,-3-3-23 15,0 1 0-15,-2-2 0 0,2 1 0 0,10-6 0 16,7-5 0-16,0-1 0 0,1-2 0 16,3 2 0-16,4-5 0 0,4-4 0 0,4 0 0 15,7-4 0-15,-1-1 0 0,5-5 0 0,1 3 0 16,1-5 0-16,2 3 0 0,1-3-142 0,9-5-264 15,-14 10-92-15,14-10-68 0,-10 7-50 16,10-7 92-16,0 0 72 0,0 0-9 0,0 0-36 16,0 0-56-16,2 12-543 0,-2-12-744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7T02:50:49.28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definitions>
  <inkml:trace contextRef="#ctx0" brushRef="#br0">1040 3505 658 0,'0'0'783'16,"0"0"-156"-16,0 0-123 0,0 0-31 15,0 0-9-15,-11-9-34 0,11 9-13 0,-2-12-32 16,2 12-18-16,0-23-30 0,2 8 3 0,0-4 52 16,1-2 3-16,1-6-71 0,2 1-25 15,0-12-44-15,4-10-49 0,1-1-28 0,1-6-13 16,1-2-31-16,5-23-76 0,-1 16-58 0,-3 7 0 16,-1 1 0-16,3 2 0 0,-1 1 0 15,-1 1 0-15,1 3 0 0,-1 4 0 0,-2 4 0 0,-1 7 0 16,-3 9 0-16,-2 1 0 0,0 5 0 15,1 1 0-15,-3 3 0 0,2 2 0 0,-4 1 0 16,2 1 0-16,-4 11 0 0,6-14 0 0,-6 14 0 16,0 0 0-16,11 7 0 0,-7 2 0 15,2 5 0-15,0 3 0 0,0 7 0 0,1 4 0 16,1 7 0-16,-2 4 0 0,4 8 0 0,-1 0 0 16,1 3 0-16,-2-2 0 0,3-2 0 15,-3 1 0-15,2-1 0 0,-1-7 0 0,-1-3 0 16,0-1 0-16,0-4 0 0,-1-3 0 0,-1-2 0 15,0-3 0-15,-2-4 0 0,2-2 0 0,-2-2 0 16,-2 0 0-16,1 0 0 0,-3-15 0 0,2 21 0 16,-2-21 0-16,-5 16 0 0,5-16 0 15,-16 10 0-15,16-10 0 0,-25 3 0 0,9-5 0 16,-3-1 0-16,-2-1 0 0,-3-3 0 16,-5 1 0-16,-7-3 0 0,-1 1 0 0,-8 0 0 15,-3 1 0-15,-1-1 0 0,-3 5 0 0,2-1 0 16,5 0 0-16,1 3 0 0,3 0 0 15,2-1 0-15,8 2 0 0,2 0 0 0,4-1 0 16,4-1 0-16,3 2 0 0,1-1 0 0,3 0 0 16,14 1 0-16,-19-6 0 0,19 6 0 0,0 0 0 15,15-17 0-15,3 7 0 0,11-5 0 16,13-7 0-16,24-8 0 0,4-2 0 0,4 0 0 16,5 0 0-16,4 0 0 0,3-2 0 0,-1 4 0 15,0 0 0-15,-2 3 0 0,-3 1 0 0,-5 3 0 16,-17 5 0-16,-15 6 0 0,-6 1 0 15,-6 3 0-15,-4 1 0 0,-8 3 0 0,-1 0 0 16,-1 0 0-16,-5 4 0 0,-12 0 0 0,19 8 0 16,-19-8 0-16,4 19 0 0,-10-4 0 15,-7 8 0-15,-5 3 0 0,-9 11 0 0,-4 1 0 16,-19 16 0-16,-1 0 0 0,-5 1 0 0,-4 0 0 16,0 4 0-16,0-2 0 0,-2-2 0 15,2-1 0-15,2-3 0 0,2-2 0 0,5-2 0 16,11-12 0-16,11-4 0 0,-2-5 0 0,9-4 0 15,1-2 0-15,4-2 0 0,5-6 0 0,0-1 0 16,1 0 0-16,1-3 0 0,2-1 0 0,-1 1 0 16,9-8 0-16,-12 11 0 0,12-11 0 15,-10 8 0-15,10-8 0 0,0 0 0 0,0 0 0 16,0 0-545-16,-11-4-516 0,11 4-27 16,0-19 304-16,0 19-708 0,6-26-1189 0</inkml:trace>
  <inkml:trace contextRef="#ctx0" brushRef="#br0" timeOffset="11104.71">1391 10413 494 0,'0'0'524'16,"0"0"-83"-16,-8 4-18 0,8-4-28 0,0 0-10 16,0 0-17-16,-12 6 54 0,12-6-51 15,0 0-10-15,0 0-49 0,0 0-19 0,-11 6-43 16,11-6-16-16,0 0-25 0,0 0-21 15,0 0 46-15,0 0-31 0,0 0-32 0,0 0-2 16,0 0 8-16,0 0 12 0,17-4-6 0,-17 4 19 16,25-5-13-16,-9 1 4 0,5-2-17 15,4-1-8-15,1-1-22 0,7-3-25 0,5 2-121 0,5-3 0 16,0 1 0-16,1-2 0 0,-9 4 0 16,0 1 0-16,-2-2 0 0,-6 5 0 0,0-2 0 15,-4 1 0-15,-3 2 0 0,-3-1 0 0,-1 1 0 16,-1 1 0-16,-3 0 0 0,1-2 0 15,-13 5 0-15,20-4-198 0,-20 4-127 0,17-4-33 16,-17 4-81-16,12-2-87 0,-12 2-51 0,0 0 99 16,13-3-18-16,-13 3-13 0,0 0-50 15,0 0-39-15,0 0-380 0,-8 10-632 0</inkml:trace>
  <inkml:trace contextRef="#ctx0" brushRef="#br0" timeOffset="11443.94">1714 10429 606 0,'0'0'574'16,"0"0"-109"-16,0 0-44 0,-9-11-46 16,9 11-39-16,0 0 2 0,0 0-64 0,0 0-36 15,0 0-39-15,-6-8-34 0,6 8-31 0,0 0-22 16,0 0-3-16,0 0-5 0,0 0 7 0,0 0 61 15,0 0 28-15,-4 11 2 0,4-11-2 0,-2 23-1 16,2-23 14-16,0 29 58 0,-2-13-24 16,2 2 3-16,-2 1-55 0,0 0-13 0,2 1-27 15,-2 2-7-15,2-1-19 0,-2 0-28 0,0 0-16 16,0-2-22-16,2 1-3 0,-3-2-17 16,3-2-8-16,-2-1-1 0,2 0-14 0,-2 0 7 15,2-15-3-15,0 22-21 0,0-22-33 16,-2 20-51-16,2-20-56 0,-2 15-68 0,2-15-62 15,0 0-127-15,0 15-139 0,0-15-80 0,0 0 76 16,0 0-38-16,0 0-79 0,0 0-550 0,0 0-845 16</inkml:trace>
  <inkml:trace contextRef="#ctx0" brushRef="#br0" timeOffset="12701.29">2224 10293 337 0,'0'0'259'0,"0"0"-30"0,0 0-65 15,0 0 12-15,2-16-72 0,-2 16 31 0,0 0-63 16,0 0 34-16,0 0-47 0,0 0 71 16,0 0-8-16,0 0 15 0,0-14 8 0,0 14 20 15,0 0 24-15,0 0 23 0,0 0 12 0,0 0 5 16,4-15 1-16,-4 15 9 0,0 0 1 0,0 0-13 15,0 0-20-15,0 0 4 0,0 0-38 0,0 0-3 16,0 0-41-16,0-15 0 0,0 15-33 16,0 0 2-16,0 0-30 0,0 0 10 0,0 0-21 15,0 0 19-15,0 0-11 0,0 0 50 16,0 0-12-16,0 0 12 0,0 0-12 0,0 0 1 16,0 0-18-16,0 0-12 0,0 0-18 0,0 0-3 15,0 0-21-15,0 0 23 0,0 0 40 0,0 0 24 16,0 19 14-16,0-19-14 0,0 25 3 15,-2-12-2-15,2 2-35 0,0 0-19 0,-2-1-9 16,2 4-18-16,0-3-1 0,0 1-8 0,0-1 4 16,0 0 0-16,0 0-4 0,0 0 7 0,0 0 24 15,0 0 19-15,0 0 9 0,-2-1 1 16,2 1-10-16,0 0-30 0,-2 2-50 0,0-4 0 16,2 1 0-16,-2-1 0 0,2-13 0 0,0 25 0 15,0-25 0-15,-2 21 0 0,2-21 0 16,-2 15 0-16,2-15 0 0,0 0-177 0,0 16-156 15,0-16-80-15,0 0-68 0,0 0-81 0,0 0-47 16,0 17 150-16,0-17-66 0,0 0-44 0,0 0-55 16,0 0-459-16,0 0-733 0</inkml:trace>
  <inkml:trace contextRef="#ctx0" brushRef="#br0" timeOffset="15548.01">2108 10233 505 0,'0'0'350'0,"0"0"20"0,0 0-75 0,0 0 14 16,-8-8-39-16,8 8-24 0,0 0-25 0,0 0-26 16,0 0-39-16,-4-10-26 0,4 10-25 0,0 0-24 15,8-17-10-15,1 7 11 0,1 0 18 16,4-5 36-16,5 1-1 0,4-4 19 0,4 0 24 15,-1-1 2-15,3 1 18 0,0-2-15 0,0 3-4 16,0 0-10-16,-2 4-8 0,0-1-16 16,-2 4-21-16,-2 2-29 0,-3 1-17 0,-1 1-12 15,-1 3 1-15,1 1-5 0,-5 2-10 0,3 1-11 16,-3 1 4-16,-1 3-10 0,-1 2-3 16,-1 0 6-16,-5 3 3 0,0 2-3 0,-4 0-4 15,0 2 13-15,-4 1-24 0,-2 4 9 0,-2-3-21 16,-5 6 14-16,1 0-20 0,-6 1 13 0,-1 3-17 15,-2-3 14-15,1 0-14 0,-1-1 10 16,3-5-11-16,-1 1 14 0,3-3-14 0,1-4-1 16,1 0 7-16,2 0 11 0,-1-3-12 0,3 0 11 15,8-8-20-15,-12 13 9 0,12-13-22 0,-11 8 12 16,11-8-17-16,0 0 1 0,0 0 8 0,0 0 14 16,0 0-20-16,0 0 14 0,0 0-15 15,0 0 7-15,0 0-14 0,15 1 15 0,-15-1-14 16,10 5 21-16,-10-5-13 0,14 8 19 0,-5-1-8 15,-1 0 23-15,-2 3-5 0,2-2 43 16,1 3-4-16,-1 0 15 0,-2-1-8 0,2 2 7 16,1 0-14-16,-1-1 3 0,2 1-3 0,-1 0 47 15,1-1 4-15,0 1-25 0,1 0-9 16,-1-2-7-16,2 2-11 0,-1-3 0 0,1 0-8 16,-4-1-9-16,3-1-5 0,-1-1-8 0,-2-1-34 15,-8-5-75-15,19 8-86 0,-19-8-150 16,14 2-177-16,-14-2-71 0,15-2 58 0,-15 2-29 0,12-9-77 15,-12 9-615-15,13-13-878 0</inkml:trace>
  <inkml:trace contextRef="#ctx0" brushRef="#br0" timeOffset="16999.29">2888 9672 303 0,'0'0'404'0,"0"0"-77"0,0 0-56 16,0 0-39-16,0 0-21 0,0 0-22 16,0 0-8-16,-4-9-8 0,4 9-1 0,0 0-3 15,0 0 12-15,0 0 1 0,0 0 12 0,0 0 10 16,0 0 21-16,0 0 15 0,0 0 0 15,0 0-25-15,0 0-28 0,-11-4-45 0,11 4-19 16,0 0-33-16,-22-2-11 0,7 2-16 16,-4 3-11-16,-3-1-11 0,-7 1-11 0,-8 3-4 0,-9 3-4 15,-6-2 6-15,-3 5 34 0,-3-1 30 16,-25 6 15-16,2 0 1 0,-1 1 2 0,-1 0 34 16,2 1-14-16,3 1 3 0,-1-2-21 15,15-2-10-15,8-1-10 0,3 2-7 0,-1-1-14 0,0 0-5 16,0 1-16-16,5-1-9 0,-3 0-6 15,7 0-19-15,-1-2 10 0,5 0-1 0,8-2-5 0,0-1 17 16,2-1-26-16,6-1 14 0,0-2-23 16,4 1 13-16,3-4-20 0,1 3 21 0,3-3-14 15,-1 0 27-15,3 0-32 0,2 0 26 0,10-4-19 16,-21 4 22-16,21-4-22 0,-17 5 15 0,17-5-16 16,-10 5 26-16,10-5-3 0,0 0 5 0,-14 3 8 15,14-3 5-15,0 0 8 0,0 0-1 0,-13 2 3 16,13-2-1-16,0 0 4 0,0 0 39 15,0 0-43-15,0 0 15 0,-12 3-21 0,12-3 12 16,0 0-25-16,0 0 4 0,0 0-18 16,0 0 8-16,0 0-17 0,0 0 3 0,0 0-8 0,0 0-5 15,0 0-8-15,0 0 22 0,0 0-10 16,-13 2 7-16,13-2-11 0,0 0 14 0,0 0-14 16,0 0 11-16,0 0 15 0,0 0-25 0,0 0-4 15,0 0 20-15,0 0-23 0,0 0 15 0,0 0-25 16,0 0 16-16,0 0-26 0,0 0 16 15,0 0-27-15,0 0 32 0,0 0-19 0,-6 13 22 16,6-13-14-16,-2 18 3 0,2-18-1 0,-2 27 0 16,0-11 3-16,2 4 38 0,0 1-35 0,0 1 6 15,-2 2-9-15,4 5 0 0,-2 1 5 0,2 3 3 16,0 5 15-16,0 4-19 0,2 9 1 16,0 2 47-16,3 2-59 0,-1 1 23 0,0 3-2 15,0 2 4-15,0 2-10 0,1-3-7 0,-3 1 9 16,0-3-1-16,0-2-3 0,0-5 2 0,-2-9 34 15,2-3-62-15,-1-7 2 0,-3-4-25 16,2-3-11-16,0-3 6 0,-2-2 3 0,2-2-4 0,-2-3 22 16,2 0-12-16,0-2 7 0,-2-13 3 15,2 22 0-15,-2-22 7 0,4 18 1 0,-4-18 13 16,8 12 2-16,-8-12 6 0,17 1 7 0,-3-1-5 16,3-4 8-16,6-2-8 0,6-1 2 0,6-4 3 15,12-3 4-15,5 2 1 0,24-10 3 0,3 2 1 16,4-3 13-16,1 2-16 0,3-2 10 0,0-2-7 15,2 2-6-15,2 1 12 0,0-2-3 16,-2 2 3-16,-2-1-11 0,-1 4-7 0,-5 1-7 16,-3 0 0-16,-13 4 6 0,-14 1-10 0,1 3-3 15,-2-3 4-15,-3 2-3 0,-4 0 5 16,1-1 4-16,-7 1 5 0,-4 2 2 0,0-3 4 16,-2 1-2-16,-2 1 5 0,-4-1 6 0,-2 0-4 15,-3-1-15-15,1 0 33 0,-2-1-14 16,-1 0 40-16,-3-1-13 0,-1 3 22 0,-1-1 14 15,-3-2-19-15,0 2-4 0,1-1 4 0,-5-2 0 16,2 0-21-16,-2-2 3 0,-2 1-8 16,1-3-8-16,-3-3-8 0,0 0 1 0,0-5-1 0,0-3-6 15,-2-3 0-15,2-1-8 0,-2-5 9 16,0-2-6-16,0 0-4 0,0-1 3 0,2 1-3 16,-4 3-8-16,2 1 18 0,0 2 1 0,0 1 7 15,0 0-2-15,-2 1 10 0,2 1 12 16,-2 0-2-16,2 4 1 0,-2-1-2 0,2 6 8 15,-2 0-7-15,0 2-1 0,2 1-17 16,-2 0 3-16,-1 3-9 0,3-1 5 0,-2 3-8 16,2 0 6-16,-2 1-12 0,0-1 0 0,0 2 0 0,0 1-10 15,0-2-37-15,0 1-5 0,0 0-23 16,2 13-25-16,-4-24-2 0,0 13-14 0,4 11 30 16,-4-22 1-16,4 22-9 0,-7-16 3 15,7 16-5-15,-4-10 1 0,4 10 0 0,-4-11-4 16,4 11-21-16,-6-9 3 0,6 9 8 0,-8-7 20 15,8 7-30-15,-11-6 20 0,11 6-35 16,-10-6 4-16,10 6-63 0,-13-4-12 0,13 4 25 16,-14-5-33-16,14 5 9 0,-14-5-30 0,14 5-13 15,-17 0-31-15,17 0-32 0,-25 5-34 16,11 1-73-16,-7 5-79 0,-6 3-353 0,-6 7-472 16</inkml:trace>
  <inkml:trace contextRef="#ctx0" brushRef="#br0" timeOffset="19955.28">1414 12893 357 0,'-23'2'641'0,"23"-2"-143"0,-20 0-42 0,20 0-97 15,-19-2 14-15,19 2-28 0,-19-6 8 0,19 6-57 16,-16-10 21-16,16 10-93 0,-13-8-13 15,13 8-80-15,-10-11 7 0,10 11-65 0,-2-12 23 16,2 12-58-16,6-20 30 0,2 6-56 0,1 0 44 16,5-2-51-16,7-7 38 0,2 4-46 15,8-6 1-15,2-1 11 0,4 2 4 0,0-1-3 16,2 2 4-16,1 2-10 0,-3 0 15 0,-6 6-12 16,-2 3-8-16,-2 0 13 0,-3 2-19 15,-3-1 16-15,-4 6-12 0,-1-2 12 0,-1 0-24 16,-3 2-7-16,0 1-27 0,-1-2-18 0,-11 6-14 15,16-7-37-15,-16 7-23 0,9-6-9 0,-9 6 5 16,0 0 4-16,0 0 3 0,0 0 12 16,0 0 16-16,0 0 20 0,2-11 19 0,-2 11 11 15,0 0 27-15,0 0 43 0,-13-10 40 0,13 10 39 16,-10-4 43-16,10 4 32 0,-15-7 36 16,15 7 42-16,-18-5 6 0,18 5-9 0,-19-8-11 15,19 8-18-15,-18-4-30 0,18 4 17 0,-15-5-23 16,15 5-32-16,-10-4-45 0,10 4-20 0,0 0-30 15,0 0-2-15,0 0-16 0,0 0 6 16,0 0-18-16,8-11-3 0,-8 11-4 0,23-4 7 16,-11 4-9-16,-12 0 7 0,25-2-5 0,-25 2 29 15,25 2 35-15,-25-2 23 0,21 3 32 0,-21-3 57 16,14 3-7-16,-14-3 24 0,14 9-8 16,-14-9-14-16,9 15-20 0,-9-15-25 0,6 22-74 15,-6-8-62-15,0-1 0 0,0 4 0 16,-2-1 0-16,2 0 0 0,-2 2 0 0,-2-1 0 15,2 0-34-15,0 2-281 0,-3-1-85 0,3-2-170 16,-2 1-118-16,2-1-20 0,-2 2 57 0,2-2-11 16,0 0-660-16,-2 1-979 0</inkml:trace>
  <inkml:trace contextRef="#ctx0" brushRef="#br0" timeOffset="21608.88">2466 12084 183 0,'0'0'879'15,"0"0"-221"-15,0 0-95 0,0 0-123 0,6-9-25 16,-6 9-14-16,0 0-15 0,0 0-51 0,0 0-40 16,0 0-46-16,0 0-49 0,9-5-38 15,-9 5-35-15,0 0-18 0,0 0-10 0,0 0-9 16,0 0-5-16,0 0 39 0,0 0 59 0,6 8 71 15,-6-8 42-15,2 14 27 0,-2-14-56 16,0 23-13-16,0-23-29 0,-2 27-36 0,2-12-23 16,-2 1-34-16,2 0-30 0,-2-2-102 0,2 1 0 15,0 0 0-15,-2 0 0 0,2 0 0 16,0-15 0-16,0 26 0 0,0-26 0 0,-3 21 0 16,3-21 0-16,0 17 0 0,0-17 0 0,0 15 0 15,0-15 0-15,0 0 0 0,-2 14 0 0,2-14 0 16,0 0 0-16,0 0 0 0,0 14 0 15,0-14 0-15,0 0 0 0,0 0 0 0,0 0 0 16,0 0 0-16,0 0 0 0,-4 10 0 0,4-10 0 16,0 0 0-16,-8-8 0 0,8 8 0 0,-4-8 0 15,4 8 0-15,-8-14 0 0,8 14 0 16,-7-20 0-16,7 20 0 0,-6-20 0 0,4 6 0 16,-2 0 0-16,2 0 0 0,2-3 0 15,-2 1 0-15,0-1 0 0,0 0 0 0,2-2 0 16,0 0 0-16,0 0 0 0,0 1 0 0,0 0 0 15,0-2 0-15,2 2 0 0,0 2 0 0,-2-1 0 16,2 1 0-16,0 2 0 0,-2 0 0 0,2 1 0 16,-2 13 0-16,4-22 0 0,-4 22 0 15,2-17 0-15,-2 17 0 0,4-13 0 0,-4 13 0 16,2-12 0-16,-2 12 0 0,5-8 0 0,-5 8 0 16,6-12 0-16,-6 12 0 0,12-12 0 15,-12 12 0-15,15-11 0 0,-7 6 0 0,2 0 0 16,1 0 0-16,-1-2 0 0,2 3 0 0,-1-3 0 15,1 1 0-15,3 0 0 0,-3-1 0 0,2 3 0 16,-1-4 0-16,1 2-220 0,-1 0-156 16,-1 1-58-16,-2 2-128 0,-10 3-91 0,17-9 92 15,-17 9 73-15,0 0 14 0,19 2-13 0,-19-2-98 16,0 0-469-16,2 16-703 0</inkml:trace>
  <inkml:trace contextRef="#ctx0" brushRef="#br0" timeOffset="21799.91">2512 12146 500 0,'-9'10'684'0,"9"-10"-125"0,-12 12-88 0,12-12-39 15,-6 7-75-15,6-7-31 0,0 0-9 16,0 0-18-16,0 0-51 0,0 0-37 0,14-11-31 16,-6 4-26-16,3 2-30 0,-1-5-24 0,0 3-23 15,3-1-21-15,-3 1-118 0,-2 1-108 0,1 0-96 16,-9 6-58-16,16-6-87 0,-16 6-60 15,0 0-149-15,9 10-248 0,-9-10-495 0</inkml:trace>
  <inkml:trace contextRef="#ctx0" brushRef="#br0" timeOffset="21998.08">2466 12522 928 0,'0'0'705'0,"-4"12"-131"0,4-12-46 16,0 0-7-16,0 0-1 0,0 0-80 0,19-11-48 15,-9 2-61-15,2-1-46 0,3-1-52 0,1-2-39 16,1-1 7-16,1-1-30 0,3 3-34 16,0 0-23-16,-1-1-32 0,1 0-95 0,0 3-153 15,2-1-118-15,-3 1-74 0,1 0-21 0,2 3-55 16,-5 1-33-16,1 1-70 0,-1-2-108 16,-1-1-313-16,2 1-617 0</inkml:trace>
  <inkml:trace contextRef="#ctx0" brushRef="#br0" timeOffset="22275.71">3072 11800 614 0,'0'0'617'16,"0"0"-130"-16,-11-9-64 0,11 9-61 0,0 0 2 15,0 0-32-15,7-18-12 0,-1 7-23 0,2-1-35 16,4 2-24-16,1-2-29 0,1-1-25 0,3 0-33 16,-1-2-25-16,3 1-24 0,-2 0-20 0,1 0-19 15,-3 5-29-15,-1-1-74 0,-1-2-83 16,-3 4-83-16,2 0-77 0,-3 2-24 0,1 1-37 16,-10 5-37-16,12-10-6 0,-12 10-31 0,0 0-28 15,0 0-291-15,0 0-318 0</inkml:trace>
  <inkml:trace contextRef="#ctx0" brushRef="#br0" timeOffset="22528.15">3208 11598 11 0,'-16'5'541'0,"16"-5"-117"15,-13 4-30-15,13-4-47 0,0 0-1 0,-12 4-58 16,12-4-11-16,0 0-57 0,-13 4-7 0,13-4-41 16,-6 11 13-16,6-11-14 0,-10 15 27 0,6-3 13 15,0 1-11-15,-1 1 21 0,-1 2-3 16,2 1 16-16,0 9 7 0,-2 0 10 0,2 3-18 15,-3 5 23-15,1 2 1 0,2 0-16 16,0-5-35-16,2 1-35 0,0-1-22 0,2 0-40 16,0-1-15-16,0-1-11 0,0-5-13 0,4-2-19 15,-2 0-13-15,2-5-11 0,0 1-2 16,3-2-5-16,-1-2-38 0,2-6-86 0,0 3-112 16,1-3-98-16,-1-2-170 0,2-1-126 0,0 1 138 15,3-4-40-15,-13-2-38 0,25 0-92 0,-13 0-452 16,3-4-743-16</inkml:trace>
  <inkml:trace contextRef="#ctx0" brushRef="#br0" timeOffset="23044">3671 11696 463 0,'0'0'376'0,"0"0"-62"0,0 0-54 16,0 0-42-16,0-14-8 0,0 14-44 0,0 0-5 16,0 0-41-16,0 0 14 0,0 0-21 15,0 0 16-15,0 0-22 0,0 0 6 0,0-14-29 16,0 14 2-16,0 0-21 0,0 0 23 0,0 0-15 16,0 0 20-16,0 0-23 0,0 0 10 15,0 0-31-15,0 0 16 0,0 0-23 0,0 0 25 16,0 0-10-16,0 0 18 0,0 0-20 0,-10 12 8 15,10-12-13-15,-4 9 23 0,4-9-18 16,-4 19 26-16,4-19 0 0,-5 20 9 0,3-8 3 16,0 3 0-16,0 0 1 0,-2 4-12 0,2-1 9 15,-2 5 32-15,0 5 2 0,0-2-12 0,0-1-21 16,-1-1-16-16,1-3-15 0,0-2-13 0,0-1-8 16,2-2-4-16,0-2 1 0,-2 0-13 15,4-14 18-15,-2 20 59 0,2-20-14 0,-4 12-1 16,4-12-29-16,0 0 3 0,0 0-24 15,0 0 4-15,0 0-18 0,0 0 13 0,0 0-23 16,-7-12-2-16,7 12 0 0,0-15 11 0,0 15-20 16,0-19 18-16,0 19-16 0,-2-26 10 15,2 26-15-15,0-24 13 0,-2 11-15 0,2 13-4 16,-2-23-18-16,2 23-5 0,-2-22-38 0,2 22 4 16,-2-19-63-16,2 19-39 0,-4-15-61 0,4 15-3 15,-2-13-26-15,2 13-58 0,-4-10-50 0,4 10-36 16,0 0-84-16,-9-15-104 0,9 15-332 15,-6-8-567-15</inkml:trace>
  <inkml:trace contextRef="#ctx0" brushRef="#br0" timeOffset="23294.04">3367 11737 6 0,'0'0'891'0,"0"0"-221"16,0 0-165-16,0 0-100 0,0 0-30 0,0 0 61 15,0 0 22-15,4-12-9 0,7 6-30 0,5-1-36 16,5-4-52-16,4 0-70 0,4-1 27 16,0 0-21-16,4-2-22 0,0 2-65 0,-2 0-17 15,4-1-56-15,-4 2 6 0,0 0-48 0,-4 2-33 16,-2 2-172-16,-3-1-69 0,1 2-114 16,-4 0-105-16,-1-1 0 0,-1 4 58 0,-3-2-46 15,-1 1-11-15,-1 1-12 0,1 0-65 0,-13 3 3 16,18-3-395-16,-18 3-532 0</inkml:trace>
  <inkml:trace contextRef="#ctx0" brushRef="#br0" timeOffset="23861.22">4134 11450 422 0,'0'0'807'16,"0"0"-172"-16,0 0-140 0,0 0-63 0,0 0-47 15,0 0-14-15,0 0-28 0,9 6-37 16,-9-6-37-16,-3 14-45 0,3-14-39 0,-2 21-30 15,0-7-32-15,0 2 6 0,0-1 2 0,0 3 20 16,0 5 18-16,-2-4 20 0,2 3-36 0,0 0-12 16,-2-2-35-16,2 3-12 0,0-1-24 15,-1-2-11-15,1 0-7 0,-2-3-8 0,2 1-6 16,0-4-1-16,0-1 10 0,2-13 39 0,-2 23 30 16,2-23 35-16,-4 17 23 0,4-17-29 0,0 0-22 15,0 0-24-15,0 0-22 0,0 0-8 16,0 0-21-16,-6-17-5 0,6 4-6 0,0-7-4 15,0 0-27-15,4-10 15 0,-2 0-5 0,2-5 3 16,4-6-19-16,1 4 12 0,1-6-8 16,2-2-4-16,3 1-4 0,1 2-2 0,1 3-3 15,-1 2 14-15,1 7-14 0,-3 1 8 0,-1 9-12 16,-1 1 8-16,-2 4-4 0,1 1 6 0,-3 3-16 16,0 4 13-16,-8 7-5 0,15-8 21 15,-15 8-15-15,0 0 17 0,8 13-3 0,-8-13-1 16,-2 24 5-16,-2-8-4 0,-4 2 4 0,-1 3-8 15,-1 3 6-15,-2 3-9 0,-3 4 3 0,1-3-4 16,-1-4 15-16,3-1-16 0,-1-5 14 16,5-2-12-16,0-2 23 0,2-2-4 0,-1-1 6 15,3-3-14-15,4-8 7 0,-10 13-11 16,10-13-9-16,0 0 0 0,0 0 0 0,0 0 0 16,0 0 0-16,0 0-7 0,14-7 14 0,-14 7-7 15,21-6 0-15,-8 4 0 0,1 0 0 16,3 2 0-16,-1 2 0 0,3-1 0 0,-1 2 0 15,1 1 0-15,-3 0 0 0,3 1 0 0,-2 1-126 16,-1 1-150-16,1-1-144 0,-5-1-108 0,0 1-101 16,1 0 1-16,-3-2 148 0,1 1-15 0,-11-5-23 15,12 3-96-15,-12-3-482 0,0 0-745 16</inkml:trace>
  <inkml:trace contextRef="#ctx0" brushRef="#br0" timeOffset="24178.92">4279 11084 36 0,'-6'-16'716'0,"2"2"-165"0,-1 1-139 16,3 0-43-16,4 0-73 0,3-1-3 0,1 1-41 15,2 1-11-15,7 0-18 0,1-1-29 16,3 1-29-16,1 1-22 0,3 2-34 0,0 3-15 16,2 0 8-16,-1 3 3 0,-1 2 6 0,0 1-5 15,-2 0 8-15,-1 4 17 0,1 0 24 16,-5 4 26-16,3 5 33 0,-4-1 19 0,-1 7 53 15,-2 0 56-15,-3 4-7 0,-1 3 0 0,-4 1-38 16,0 3-41-16,-2 0-63 0,2 3-24 16,-2 0-45-16,3 5-11 0,-3 0-32 0,2 1-8 15,0-2-32-15,0 3-41 0,2-4 0 0,-4 1 0 16,0-4 0-16,0-2 0 0,-2 3 0 16,-2-4 0-16,-4 4 0 0,0 0 0 0,-2 3 0 15,-5-7 0-15,-1 0 0 0,-1 1-277 0,-3-6-214 16,-3 1-204-16,-6 4-163 0,-2-5 118 0,-4-4-70 15,0-1-560-15,2-2-1040 0</inkml:trace>
  <inkml:trace contextRef="#ctx0" brushRef="#br0" timeOffset="27811.9">2468 12312 198 0,'0'0'368'0,"0"0"-31"16,0 0-121-16,0 0 34 0,0 0-105 0,0 0 50 15,0 0-92-15,0 0 42 0,0 0-22 16,0 0-78-16,0 0 51 0,0 0-20 0,10 3 61 15,-10-3 3-15,0 0 3 0,7 12-8 0,-7-12-2 16,2 17-6-16,-2-17-8 0,4 20-7 0,-4-20-8 16,4 22-15-16,-4-22-7 0,4 24-11 0,-4-24-10 15,6 21-9-15,-6-21-11 0,4 20 6 16,-4-20-21-16,5 20 6 0,-5-20-18 0,2 16 8 16,-2-16-16-16,4 9 11 0,-4-9-15 0,0 0 12 15,8 14-15-15,-8-14 14 0,0 0-15 0,12 5-10 16,-12-5-31-16,0 0-37 0,17 0-43 0,-17 0-57 15,12-1-53-15,-12 1-68 0,17-7-81 16,-17 7-100-16,14-9-215 0,-14 9-263 0</inkml:trace>
  <inkml:trace contextRef="#ctx0" brushRef="#br0" timeOffset="28470.77">2565 12169 109 0,'0'0'302'0,"0"0"-63"16,0 0-45-16,0 0-1 0,0 0 20 0,0 0-91 16,0 0 31-16,0 0-78 0,0 0 45 0,0 0-82 15,0 0 51-15,0 0-71 0,0 0 61 16,0 0-44-16,0 0 77 0,0 0-34 0,0 0 54 16,0 0-15-16,9-8 18 0,-9 8-25 0,14-5 3 15,-14 5-26-15,19-4-8 0,-19 4-25 16,20-7-1-16,-20 7-20 0,21-3 8 0,-21 3-17 15,21-4-1-15,-21 4-29 0,20-7-21 0,-20 7-53 16,19-2-1-16,-19 2-82 0,14-3 43 0,-14 3-84 16,13-2 1-16,-13 2-49 0,0 0-46 15,16 0-246-15,-16 0-108 0</inkml:trace>
  <inkml:trace contextRef="#ctx0" brushRef="#br0" timeOffset="73075.22">11495 13291 325 0,'0'0'863'0,"0"0"-195"16,0 0-168-16,13 4-60 0,-13-4-12 0,0 0-22 15,0 0-17-15,0 0-88 0,0 0-32 0,0 0-78 16,4 15-21-16,-4-15-51 0,0 0-15 0,0 13-78 15,0-13-137-15,0 0-98 0,4 17-106 16,-4-17-73-16,0 0-66 0,0 17-110 0,0-17-424 16,0 0-642-16</inkml:trace>
  <inkml:trace contextRef="#ctx0" brushRef="#br0" timeOffset="103280.96">19338 11701 66 0,'0'0'318'0,"8"-11"-22"0,-8 11-58 16,0 0-17-16,8-8-20 0,-8 8 9 0,7-11-23 16,-7 11 2-16,0 0-9 0,6-13-15 0,-6 13-20 15,4-9 17-15,-4 9-25 0,0 0 11 16,6-16-25-16,-6 16 2 0,0 0-11 0,4-18-6 16,-4 18-3-16,0 0-20 0,0-17-2 0,0 17-14 15,0-14 4-15,0 14-8 0,-6-16 3 0,6 16-7 16,-8-17 3-16,8 17-11 0,-13-15 7 15,5 8-14-15,2 1 8 0,-4-1-13 0,1 1 5 16,-1 2-10-16,0 0-1 0,-3 1-9 0,3-1-6 16,-2 4-7-16,12 0 3 0,-29 0-6 0,14 2 2 15,1 0-12-15,-3 1 5 0,3 5-5 16,-3-4 5-16,3 5-10 0,-3-3 13 0,5 4-7 16,-3 1 0-16,3 0 5 0,2 1-5 0,-3-1 4 15,5 3-6-15,2-2 3 0,-1 1 1 16,5-2 4-16,2-11 1 0,5 25 22 0,1-12 18 15,2-2 10-15,4 2 12 0,5-1 8 16,-1-1 3-16,5 2 1 0,-2 0-11 0,1 0-7 0,1 4-5 16,2-1 8-16,2 0 9 0,-3 5 13 15,-1-2 6-15,0 0 2 0,-5-1 13 0,-1-1 52 16,-1 1 4-16,-1 1 20 0,-5-3 5 0,0 0 5 16,-2 1 3-16,-2-1-5 0,-1-2 1 15,-1 2-7-15,-4-2-21 0,-3-1-6 0,-1-1-32 16,-4 0-13-16,0-2-33 0,-5-1-7 0,1 0-29 15,-5-5-7-15,0 2-40 0,-1-4 0 16,-3 0 0-16,0-4 0 0,-2-4 0 0,1 0 0 16,-1-3 0-16,0 0 0 0,2-3 0 0,1 0 0 15,1 1-47-15,4-3-176 0,-1 2-33 16,5 1-91-16,1 2-105 0,2-3-95 0,3 2-55 16,1-1 155-16,6 11 2 0,-4-15 25 0,4 15 13 15,4-16-18-15,-4 16 15 0,15-16-14 0,-5 9-58 16,0-3-232-16,3 3-289 0</inkml:trace>
  <inkml:trace contextRef="#ctx0" brushRef="#br0" timeOffset="103964.77">19660 11415 127 0,'0'0'443'0,"-4"-18"-78"0,4 18-69 16,-6-20-55-16,6 20-15 0,-6-22-30 15,2 11-8-15,2 0-25 0,-5-1-9 0,3 1-25 16,0 0 13-16,-2-1-18 0,0 0 41 0,0 0 5 15,-3 3 15-15,1-3-3 0,-2 3-5 16,-3 2-22-16,1-3-14 0,-3 6-18 0,1-3-9 16,-5 3-3-16,-1 4-11 0,-1 0-7 0,-2 2 2 15,-6 2-2-15,0 1 3 0,-6 3 7 0,0 3-3 16,-6 2 1-16,-1 3 4 0,1 0-2 0,0 3-21 16,-1 3 8-16,3-3-28 0,0 6 7 15,0-1-22-15,3 6 18 0,1 0-15 0,2 7-10 16,2 0 19-16,2 3-31 0,2 1 20 15,5 3-8-15,-1 6 1 0,4-1-5 0,5 3 4 16,-1 2-2-16,5-2 1 0,4 4-13 0,2-3-2 16,4 0-34-16,2 0 34 0,6-1-29 0,0-3 31 15,7-3-37-15,3-2 38 0,5-4-3 16,4 0 1-16,4-4 34 0,6-2 31 0,17 7 11 16,-2-13 6-16,-3-6-5 0,5-6-3 0,2-5-14 15,6-4 1-15,0-7 12 0,25-10-4 0,-1-6 12 16,-3-4 8-16,-4-9-11 0,-3-1-12 0,-3-8-19 15,-5 1-4-15,-6-5-19 0,-6-3 4 16,-5-4-10-16,-7-3-2 0,-13 6-7 0,-7 2 7 0,-7-2-3 16,-5-3 24-16,-5-3-37 0,-5 1-25 15,-9-5 0-15,-3 5 0 0,-8-3 0 0,-9-13 0 16,-2 13 0-16,2 13 0 0,-12-18 0 16,3 14 0-16,5 11 0 0,-2-1 0 0,0 8 0 15,0-3 0-15,0 4 0 0,0 2 0 0,6 6 0 16,-2 1 0-16,2 3 0 0,5 3 0 15,-1 2 0-15,2 0 0 0,3 5 0 0,-1 1-486 16,0 3-124-16,3 3-77 0,-3 2-41 0,5 6 188 16,-5 1 2-16,3 3-17 0,1 3-91 15,1 1-424-15,3 0-721 0</inkml:trace>
  <inkml:trace contextRef="#ctx0" brushRef="#br0" timeOffset="104796.79">20136 11683 39 0,'0'0'337'0,"0"0"-83"0,0 0 0 0,0 0-30 16,-8 7 6-16,8-7-22 0,0 0-16 0,0 0 0 16,-9 8-19-16,9-8-2 0,0 0-17 0,0 0 19 15,0 0-13-15,0 0 19 0,-10 7-2 16,10-7-5-16,0 0-8 0,0 0-11 0,0 0-4 16,0 0-5-16,0 0-8 0,0 0-2 0,0 0-7 15,-6 7-3-15,6-7-15 0,0 0-8 0,0 0-13 16,0 0-6-16,0 0-4 0,0 0-12 15,0 0-5-15,0 0-16 0,0 0-5 0,0 0 14 16,0 0 71-16,0 0 28 0,8 7 6 0,-8-7 17 16,19 0 3-16,-3 0 45 0,1-2-38 15,3 0 12-15,5-1-28 0,4 1 9 0,8-3-13 16,1 0 1-16,3 1-28 0,8-3 3 0,3 1-25 16,0 3-20-16,2-3-10 0,-3 2-20 15,-7 2-16-15,-1-2-6 0,-4 0-16 0,-1 2 2 16,-5 2-9-16,-2-2-2 0,-2-2 0 0,-5 4-17 15,-1-3 10-15,0-1 6 0,-5 4-2 0,-1-1-2 16,0-2-7-16,-3 3 15 0,0-1-23 0,-14 1 0 16,23-2 0-16,-23 2 0 0,17-2 0 15,-17 2 0-15,12-2 0 0,-12 2 0 0,0 0 0 16,17-1-93-16,-17 1-183 0,0 0-63 16,0 0-96-16,14-3-60 0,-14 3-57 0,0 0 52 15,0 0 63-15,0 0-9 0,0 0 3 0,0 0-5 16,0 0 8-16,0 0-5 0,0 0 32 0,-18 0-353 15,18 0-357-15</inkml:trace>
  <inkml:trace contextRef="#ctx0" brushRef="#br0" timeOffset="105147.63">20493 11532 730 0,'0'0'578'0,"-12"-1"-135"0,12 1-93 16,0 0-86-16,-12-2-52 0,12 2-38 15,0 0-32-15,0 0-30 0,0 0-11 0,0 0 34 16,0 0-3-16,0 0-11 0,14 3-9 0,-2 0-7 16,3 1-15-16,4-1-7 0,-3 2-25 0,3-2-7 15,-3 1-7-15,3 1-7 0,-5 0 20 16,3 0-10-16,-3 0 34 0,-1 2 29 0,-1 1 42 15,-4-2 45-15,1 2 41 0,-3 0 3 0,-2 3-19 16,-4-11-23-16,2 23 28 0,-6-9-12 16,0-1-37-16,0 1-35 0,-5 0-28 0,1-1-19 15,0 2-22-15,0-1-15 0,-3-1-22 0,1 1-101 16,0-2-112-16,1-1-120 0,-1 1-134 0,2 1 21 16,-1-2-31-16,1-2-24 0,0 3-23 0,2-2-72 15,0 1-8-15,1-2-330 0,1 4-536 16</inkml:trace>
  <inkml:trace contextRef="#ctx0" brushRef="#br0" timeOffset="105715.6">20882 12156 357 0,'0'0'505'16,"0"0"-92"-16,0 0-50 0,0 0-18 0,-4-12-26 15,4 12-32-15,0 0-25 0,-8-9-25 16,8 9-25-16,0 0-1 0,-11-9-30 0,11 9-3 16,-10-4-10-16,10 4 8 0,-10-6-6 0,10 6-22 15,-21 0 0-15,21 0-19 0,-25 4 1 0,13-2-23 16,-3 2-1-16,-1 1-26 0,-1 2 3 15,1 1-23-15,-3 2 6 0,0 2-20 0,-1 2 7 16,1-3-24-16,3 2-2 0,-3 4-8 0,5-4-6 16,3 1-6-16,-1-1-1 0,6 1-2 0,-3-2-3 15,5-1-1-15,4-11 4 0,2 22 0 16,-2-22 0-16,11 20 0 0,-3-15-1 0,4 1-2 16,-1-2 4-16,1-1 1 0,3 2 0 0,-3-5-4 15,-12 0 6-15,23 3 2 0,-23-3 4 16,22-4-4-16,-22 4 4 0,17-7 5 0,-17 7-2 15,14-10 65-15,-14 10 2 0,9-15 18 16,-9 15-3-16,6-17 26 0,-6 17 19 0,2-15 3 16,-2 15 4-16,2-15 5 0,-2 15 3 0,0 0-14 15,2-15-22-15,-2 15-20 0,0 0-22 0,0 0-25 16,0 0-10-16,2-15-18 0,-2 15-8 0,0 0-17 16,0 0 4-16,0 0-7 0,0 0 6 15,0 0 1-15,0 0-3 0,0 0 4 0,8 13 1 16,-8-13-20-16,5 12 13 0,-5-12-9 0,4 16-21 15,-4-16-171-15,6 14-78 0,-6-14-115 16,8 13-121-16,-8-13-66 0,8 15 136 0,-8-15-19 16,9 12-26-16,-9-12-70 0,8 10-46 0,-8-10-368 15,10 8-629-15</inkml:trace>
  <inkml:trace contextRef="#ctx0" brushRef="#br0" timeOffset="115334.3">21180 11634 146 0,'0'0'552'15,"0"0"-119"-15,0 0-67 0,-13-4-30 0,13 4-20 16,0 0-26-16,0 0-19 0,-14-2-23 15,14 2-11-15,0 0-51 0,0 0-13 0,-15 0-40 16,15 0-8-16,0 0-34 0,0 0-1 16,-14 0-16-16,14 0 8 0,0 0 7 0,0 0 23 15,0 0 9-15,0 0 12 0,0 0 0 0,-13-2 0 16,13 2 6-16,0 0 26 0,0 0-6 0,0 0 29 16,0 0-5-16,0 0 100 0,0 0-34 0,0 0 9 15,0 0-14-15,3-15-18 0,-3 15-20 16,6-11-32-16,-6 11-16 0,10-17-17 0,-2 8-22 15,3-4-11-15,1 1-15 0,3-6-17 0,3 0-3 16,3-4-19-16,2-1-29 0,6-5-25 16,2-2 0-16,0-2 0 0,4 2 0 0,0-4 0 15,0 2 0-15,2-4 0 0,0 2 0 0,-1 0 0 16,1 1 0-16,-4-3 0 0,2 2 0 16,-2 0 0-16,-2-2 0 0,0 4 0 0,0-1 0 15,-2 2 0-15,-2 1 0 0,0 1 0 0,-5 6 0 16,-1 0 0-16,0 2 0 0,-5 2 0 0,1 3 0 15,-3-2 0-15,1 3 0 0,-5 4 0 16,0-1 0-16,1 1 0 0,-3 3 0 0,0-1 0 16,1 3 0-16,-9 6 0 0,12-14 0 0,-12 14 0 15,10-12 0-15,-10 12 0 0,9-8 0 0,-9 8 0 16,0 0 0-16,8-10 0 0,-8 10 0 16,0 0 0-16,10-10 0 0,-10 10 0 0,11-7 0 15,-11 7 0-15,8-10 0 0,-8 10 0 16,10-9 0-16,-10 9 0 0,8-6 0 0,-8 6 0 0,9-7 0 15,-9 7 0-15,0 0 0 0,12-10 0 16,-12 10 0-16,8-10 0 0,-8 10 0 0,13-8 0 16,-13 8 0-16,14-11 0 0,-8 5 0 15,-6 6 0-15,17-12 0 0,-9 6 0 0,-8 6 0 16,17-12 0-16,-17 12 0 0,14-9 0 0,-14 9 0 16,11-8 0-16,-11 8 0 0,0 0 0 0,12-10 0 15,-12 10 0-15,0 0 0 0,8-5 0 16,-8 5 0-16,0 0 0 0,0 0 0 0,0 0 0 15,9-8 0-15,-9 8 0 0,0 0 0 0,0 0 0 16,0 0 0-16,0 0 0 0,0 0 0 16,0 0 0-16,0 0 0 0,0 0 0 0,0 0 0 15,0 0 0-15,0 0 0 0,-13-6 0 0,13 6 0 16,-25 3 0-16,11-3 0 0,-3 1 0 0,1 1 0 16,-1 0 0-16,-1 0 0 0,1 2 0 15,-1-2 0-15,1 1 0 0,-2 0 0 0,3 1 0 16,-1 0 0-16,3-1 0 0,-1 0 0 0,5 0 0 15,-2-1 0-15,12-2 0 0,-19 5 0 0,19-5 0 16,-14 3 0-16,14-3-45 0,0 0-15 16,0 0 11-16,0 0 8 0,6 12 8 0,-6-12 6 15,20 3 8-15,-5 1-1 0,-1-1 4 16,3-1-1-16,-3 1 8 0,1 0 3 0,-3 0-12 16,3-2 0-16,-15-1 11 0,20 5 8 0,-20-5-12 15,19 5-2-15,-19-5-1 0,10 3 4 0,-10-3 5 16,0 0 0-16,15 4-63 0,-15-4-71 0,0 0-92 15,0 0-144-15,8 6-174 0,-8-6-144 16,0 0 126-16,6 10-33 0,-6-10-61 0,4 10-567 16,-4-10-870-16</inkml:trace>
  <inkml:trace contextRef="#ctx0" brushRef="#br0" timeOffset="116368.96">22323 10470 486 0,'6'-8'412'0,"-6"8"-53"15,0 0-47-15,0 0-25 0,0 0-27 0,0 0-43 16,0 0-29-16,4-10-41 0,-4 10-28 16,0 0-29-16,0 0-19 0,0 0-14 0,0 0 39 15,0 0 33-15,2 16 12 0,-2-16 8 0,0 22-37 16,-2-8 3-16,2-1-17 0,-2 2 17 0,0 2-3 15,2-1-18-15,-2-1-14 0,2 3-15 16,0-2-8-16,-2 2-16 0,2-3-7 0,0 1-9 16,2-1 3-16,-2-1-8 0,2 1 2 0,-2-3-79 15,0-12-69-15,4 22-81 0,-4-22-52 0,2 19-67 16,-2-19-85-16,6 18-40 0,-6-18-395 16,3 11-469-16</inkml:trace>
  <inkml:trace contextRef="#ctx0" brushRef="#br0" timeOffset="119151.29">22765 10222 28 0,'0'0'417'0,"-6"-8"-18"15,6 8-47-15,0 0-46 0,-6-12-30 0,6 12-36 16,0 0-38-16,0 0-47 0,-4-12-34 16,4 12-22-16,0 0-27 0,0 0-6 0,0 0-16 15,0 0-11-15,0 0-7 0,-4-10 30 0,4 10 26 16,0 0 32-16,0 0 21 0,-7 15 6 16,7-15 9-16,-4 22 13 0,2-9 10 0,0 2 7 15,0 2-2-15,0 2-6 0,0 0-4 0,0 1-29 16,2-1-6-16,-2 3-20 0,2 0 6 0,0-2-27 15,0 1 2-15,0-1-29 0,2-1 0 16,-2 1-20-16,2-3-1 0,-2-2-19 0,2 0 7 16,0 0-15-16,-2-15 19 0,2 25-28 0,-2-25 8 15,0 19-1-15,0-19 17 0,2 15-19 0,-2-15 15 16,0 0-30-16,2 17-72 0,-2-17-99 16,0 0-38-16,0 0-75 0,0 0-58 0,-2 11-32 15,2-11-38-15,0 0-78 0,0 0-41 16,0 0-422-16,0 0-606 0</inkml:trace>
  <inkml:trace contextRef="#ctx0" brushRef="#br0" timeOffset="119810.08">22579 10331 124 0,'0'0'340'0,"-10"-7"-33"0,10 7-95 0,-6-9 22 0,6 9-23 16,-7-10-17-16,7 10-25 0,-6-12-16 0,6 12-2 15,-2-16-19-15,2 16 10 0,-2-20 12 16,2 20 18-16,-2-21-6 0,2 21 19 0,0-21-24 15,0 21 14-15,4-23-28 0,-2 11-8 16,2 1-32-16,3-2 5 0,1 0-31 0,4-2 1 16,5 0 3-16,3 2-6 0,7-3-8 0,2 1-9 15,4 0-6-15,2 2-15 0,1 4-2 16,1-1-15-16,0 3-5 0,0 2-1 0,-8 2-11 16,0 3 8-16,-4 0-17 0,-2 3 17 0,-5 2-6 15,1-1 11-15,-5 3 5 0,-3 3 44 0,-1 1 26 16,-6 1 12-16,-2 2-12 0,-4-1-14 0,-2 4-10 15,-4-2-14-15,-3 5-8 0,-1-1-14 0,-2 1-4 16,-5 2-5-16,-2-1-1 0,1-1-6 16,-3 0-1-16,0-1-1 0,2-4-5 0,3-1-5 15,-3-2-1-15,7-2-3 0,-1-1 8 0,3-2-5 16,-1 0-9-16,3-3-6 0,10-4-10 0,-16 4 11 16,16-4-5-16,0 0-4 0,0 0 4 15,-9-4-3-15,9 4 4 0,0 0-1 0,6-8 3 16,-6 8-3-16,0 0-1 0,15-3 2 0,-15 3-1 15,10 2 8-15,-10-2-3 0,15 9 0 16,-15-9 4-16,12 15-7 0,-6-4 16 0,1-1-7 16,-3 0 31-16,2 4 6 0,-2-2 15 0,0 3-4 15,0-1 6-15,0-2-24 0,1 3 11 0,-1-3-23 16,2 3 13-16,-2-1-19 0,2 0 12 0,0-2-15 16,1-1 3-16,-1 1-6 0,0-2 14 15,0 0-18-15,0-1-6 0,1 0-96 0,-7-9-74 16,16 11-57-16,-8-6-67 0,-8-5-56 0,23 6-38 15,-23-6-62-15,25 0-65 0,-25 0-449 0,27-3-626 16</inkml:trace>
  <inkml:trace contextRef="#ctx0" brushRef="#br0" timeOffset="120697.24">21215 11603 251 0,'0'0'504'0,"-17"1"-98"16,17-1-80-16,0 0-57 0,-18 2-42 0,18-2-49 15,0 0-42-15,0 0-26 0,-13 2 25 16,13-2 47-16,0 0 22 0,17 2 2 0,-1-2-13 16,7-2-7-16,6 0-18 0,12-1-22 0,13-5-16 15,6 2-21-15,27-3-3 0,2 2-10 0,4-3-12 16,2 1-11-16,2 4-15 0,0-2-15 0,-2 1-12 15,-4 2 2-15,-16 3-9 0,-13-1-2 16,-2 2-10-16,-5 0 2 0,-7 0-11 0,-5 0 6 16,-1 0-18-16,-7 0 16 0,-2 0 0 0,-4 2 5 15,-4-2-12-15,-3 0 22 0,-1 1 21 0,-2-1 9 16,-3 0 8-16,1 0-12 0,-3 3 4 16,-14-3-17-16,23 0 1 0,-23 0-14 0,19 0 4 15,-19 0-10-15,0 0 2 0,18 1-20 0,-18-1-61 16,0 0-53-16,0 0-63 0,17 0-50 0,-17 0-48 15,0 0-33-15,0 0-31 0,0 0-17 16,0 0-19-16,0 0-7 0,-13 11-49 0,13-11-219 16,-20 3-208-16</inkml:trace>
  <inkml:trace contextRef="#ctx0" brushRef="#br0" timeOffset="121763.02">22137 11523 95 0,'0'0'236'0,"-8"-10"-51"0,8 10-19 15,-5-8 10-15,5 8-13 0,-8-10 0 16,8 10-1-16,-4-8-3 0,4 8 7 0,-6-7 1 16,6 7-11-16,0 0-1 0,-11-12-36 15,11 12-11-15,0 0-31 0,0 0-5 0,-6-9-30 16,6 9 1-16,0 0-18 0,0 0 1 0,0 0-11 16,0 0 15-16,15 2-17 0,-5 2 16 0,5 3-20 15,-1 3 15-15,5-1-22 0,1 2 17 16,-1 3-17-16,-1-1 12 0,1 2-15 0,-2 0 0 15,-1 0-1-15,-3-2 11 0,-3 0 64 0,-2 1 52 16,-2 0 44-16,-2-2 27 0,-4 1 13 0,0 2 11 16,-4-1-5-16,-4-2-32 0,0 2-26 15,-3-5-14-15,1 2-44 0,0 1-14 0,-3-2-22 16,1 1-31-16,0-2-90 0,1 0-105 0,3-1-88 16,-2-1-97-16,10-7-124 0,-13 12-103 15,13-12-339-15,0 0-557 0</inkml:trace>
  <inkml:trace contextRef="#ctx0" brushRef="#br0" timeOffset="123113.86">21308 11712 75 0,'-4'-12'470'16,"0"2"-94"-16,4 10-38 0,-9-18-23 0,9 18-7 15,-6-16-22-15,6 16-35 0,-4-15-31 0,4 15-39 16,0 0-37-16,-4-13-29 0,4 13-29 0,0 0-14 16,0 0 3-16,4-13 30 0,-4 13 20 0,0 0-2 15,23 0-1-15,-9 6-13 0,1 1 9 16,7 5 0-16,5 4-7 0,8 6-2 0,3 5-12 15,17 11-11-15,3 8-1 0,2-1-13 0,0 5 1 16,4 1-17-16,2-1 3 0,3 1-18 16,-1 1 1-16,2-2-11 0,-2-2 10 0,1-1-14 15,-5-3 23-15,-2-6 1 0,-2 0-3 0,-15-7 4 16,-8-9-8-16,-2 1 6 0,-8-8 10 16,0 2-21-16,-4-4 14 0,-4-3-20 0,-5 0 18 15,3-1-8-15,-5-1 17 0,0 0 3 0,-1-4-31 16,-1 3 13-16,0-1-26 0,1-2 14 0,-11-4-1 15,16 8-9-15,-16-8-4 0,19 8-4 0,-19-8-30 16,16 4-130-16,-16-4-99 0,13 8-31 16,-13-8-49-16,10 4-35 0,-10-4-64 0,0 0 53 15,13 3-58-15,-13-3-14 0,0 0-89 0,0 0-233 16,0 0-353-16</inkml:trace>
  <inkml:trace contextRef="#ctx0" brushRef="#br0" timeOffset="123439.88">22389 12120 602 0,'0'0'489'0,"-12"-12"-156"16,12 12-39-16,-7-11-97 0,7 11-15 15,0 0-52-15,0 0 43 0,0 0-26 0,0 0 1 16,7 15-25-16,-1-5-10 0,2 3-32 0,0 1-3 15,3 1-2-15,-1 5 6 0,0-1-3 16,3 1 21-16,-5-4 1 0,-2 0 16 0,2 2 33 16,-3 0 44-16,-1-2 32 0,-4 0 5 0,-2 1 14 15,-2 0-16-15,-3-2-28 0,-3 2-28 0,-2-1-42 16,-3 2-18-16,-1-5-17 0,-3 2-5 0,0-4-4 16,1 1-16-16,-1-2-37 0,3-1-32 0,-3-2-139 15,2 0-50-15,1 0-25 0,-1-2-50 16,1-2-25-16,1 1-15 0,3 0-18 0,0-1-2 15,12-3-13-15,-19 5-11 0,19-5-5 0,0 0-7 16,0 0-67-16,0 0-235 0,0 0-215 0</inkml:trace>
  <inkml:trace contextRef="#ctx0" brushRef="#br0" timeOffset="124502.78">22895 12468 173 0,'0'0'330'0,"-12"-6"-90"15,12 6 10-15,0 0-32 0,-12-3-38 0,12 3-32 16,0 0-20-16,0 0-21 0,-9-8-19 0,9 8-13 15,0 0-19-15,0 0 10 0,0 0-13 16,0 0 12-16,0 0 27 0,0 0 19 0,0 0 17 0,0 0 18 16,0 0 5-16,0 0 12 0,0 17 18 15,0-17-2-15,7 24 9 0,-3-10-37 0,-2 1 37 16,4 2-42-16,-2-3 60 0,0 2-32 0,-2-1 41 16,2 2-19-16,-2-2 34 0,-2 1-11 15,3 0 13-15,-6-1-14 0,-1 2 74 0,-2-1-22 16,0 0-17-16,-2 1-27 0,-1-4-51 0,-1 2-28 15,0-1-30-15,-3-2-13 0,3-2 12 16,0-1-45-16,-3 2-33 0,3-4-4 0,-2 0-73 16,1-2-75-16,-1-3-73 0,12-2-65 0,-21 2-118 15,21-2-74-15,-23-4-99 0,15-1 112 0,-2-5-24 16,4 2-58-16,-3-4 49 0,5-2-40 16,0-2-39-16,2-3-295 0,2-2-459 0</inkml:trace>
  <inkml:trace contextRef="#ctx0" brushRef="#br0" timeOffset="125002.13">22864 11252 518 0,'0'0'316'0,"0"0"-10"15,0 0-117-15,0 0 27 0,0 0-91 16,0 0 40-16,0 0-47 0,0 0 67 0,0 0-24 0,0 0-23 16,7 8-44-16,-7-8 8 0,14 11-19 15,-4-6 7-15,1 3-21 0,1 1 8 0,1-3-9 16,-1 4 21-16,0-1 0 0,3 2 9 0,-3-1 16 16,-1 2 17-16,-3 2 63 0,-2 1 19 0,0 0 15 15,-4 2 3-15,-4 1 13 0,0 2-27 16,-2 0-7-16,-4 1-37 0,-3 0-16 0,1-1-41 15,-2 1-18-15,-1-1-13 0,1-2 17 0,-1-1-25 16,1 1-9-16,2-4-35 0,-3-1 7 16,5 0-97-16,-2-4-75 0,1 1-81 0,1-1-4 0,2-1-64 15,6-8-28-15,-10 15-23 0,10-15-15 16,-9 10-14-16,9-10-54 0,0 0-66 0,0 0-419 16,0 0-542-16</inkml:trace>
  <inkml:trace contextRef="#ctx0" brushRef="#br0" timeOffset="125685.98">23325 10606 442 0,'0'0'597'0,"0"0"-133"0,0 0-60 15,0 0-49-15,13-2-30 0,-13 2-1 0,0 0-41 16,0 0-26-16,0 0-32 0,0 0-27 0,0 0-43 16,0 0-29-16,0 0-23 0,0 0-3 15,0 0-1-15,0 0-9 0,-4 13 0 0,4-13-15 16,-9 11-17-16,9-11-11 0,-12 11-2 0,12-11-19 16,-14 12 7-16,14-12-12 0,-17 11-1 0,17-11-5 15,-14 11 6-15,14-11-26 0,-17 8-61 16,17-8-58-16,-15 8-68 0,15-8-46 0,-10 4-53 15,10-4-43-15,-8 7-64 0,8-7-64 0,0 0-440 16,0 0-544-16</inkml:trace>
  <inkml:trace contextRef="#ctx0" brushRef="#br0" timeOffset="126554.54">23724 10252 179 0,'0'0'209'0,"0"0"-53"0,0 0-27 15,0 0-12-15,0 0-6 0,0 0-9 0,0 0-1 16,0 0-1-16,7-8-8 0,-7 8-5 0,0 0-1 16,0 0-7-16,0 0 3 0,0 0 62 0,0 0-79 15,0 0 71-15,0 0-69 0,6-11 67 16,-6 11-35-16,0 0 36 0,6-11-9 0,-6 11 24 15,0 0 3-15,6-15 11 0,-6 15 6 0,0-13-16 16,0 13 4-16,0-18-25 0,0 18 27 0,-4-22-51 16,2 10 5-16,2 12 13 0,-6-22-11 0,2 11-18 15,-1 0-9-15,-1 3-18 0,0 0-12 16,0-1-19-16,-2 2 3 0,-3-1-26 0,1 4 7 16,-2-1-10-16,1 0-4 0,-3 4-2 0,1-1 7 15,-1 2-3-15,-1 2-1 0,1-1-10 16,2 3 4-16,-1 0-5 0,3 2-7 0,-1 0 3 15,3 3 10-15,0 0-15 0,2 2 0 0,2 1 4 16,1 1 0-16,6 0 3 0,-1 2-4 16,4 0 47-16,2-1-26 0,2-1 18 0,5 4-55 15,1-4 52-15,3 2-50 0,2-3 50 0,-1 0-51 16,5-2 48-16,-2 1-46 0,2-3 48 0,0 0-51 16,-3-1 54-16,1 0-59 0,-4-1 60 15,-1 0-55-15,-3 0 47 0,-1-1-40 0,-1-2 59 16,-3 2-29-16,-10-5 53 0,19 10-14 0,-19-10 80 15,12 12 5-15,-12-12 27 0,4 14-12 0,-4-14 39 16,0 13-24-16,0-13 4 0,-8 15-50 0,8-15 5 16,-13 15-44-16,5-8 8 0,0 1-37 15,0-5-9-15,-3 4-8 0,1-3-5 0,-3 0-10 16,1 0 0-16,-2-1-6 0,-1-1-8 0,1 0-38 16,-1-2-69-16,1 0-49 0,14 0-97 0,-27 0-43 15,27 0-136-15,-23 0 55 0,23 0-46 16,-18-1-87-16,18 1 36 0,0 0-54 0,0 0 5 15,-15 1-367-15,15-1-516 0</inkml:trace>
  <inkml:trace contextRef="#ctx0" brushRef="#br0" timeOffset="126837.79">24173 10379 185 0,'0'0'592'0,"10"-7"-117"16,-10 7-105-16,0 0 8 0,9-6-42 15,-9 6 23-15,0 0-64 0,0 0-24 0,0 0-40 16,0 0-42-16,0 0 17 0,0 0 23 0,6 8-8 16,-6-8-14-16,-6 17-38 0,1-6-49 0,1 0 1 15,-2-1-22-15,2 0-14 0,-2 4-22 16,0-3-36-16,1 0 14 0,1 0-97 0,-2-1-37 15,0 0-118-15,0-2-50 0,6-8-54 0,-11 18-70 16,11-18-26-16,-10 14-63 0,10-14 2 16,-15 4-341-16,15-4-425 0</inkml:trace>
  <inkml:trace contextRef="#ctx0" brushRef="#br0" timeOffset="127050.95">23929 9780 489 0,'0'0'689'0,"2"-21"-172"16,-2 21-112-16,0-15-105 0,0 15-63 0,0 0-44 16,0 0 3-16,0 0 0 0,0 0-18 0,0 0-45 15,-2 17-8-15,2-17-40 0,0 24-4 16,2-6-54-16,-2-2-112 0,2 2-108 0,0 1-139 15,0 0-63-15,4 1-495 0,-1 0-526 0</inkml:trace>
  <inkml:trace contextRef="#ctx0" brushRef="#br0" timeOffset="127906.59">23485 11420 664 0,'-13'-10'547'0,"13"10"-85"0,-8-6-43 15,8 6-55-15,0 0-41 0,-8-7-9 16,8 7-73-16,0 0-25 0,0 0-59 0,0 0 64 16,-15 8-24-16,11 2 36 0,0 2-42 0,-2 3-6 15,2 0-10-15,-3 3 2 0,3 0-12 16,0 2-10-16,-2-1-17 0,0 0-16 0,2 3 24 15,-3-4-28-15,3-1-11 0,-2 1-7 0,2-3-45 16,0 2 22-16,2-5-28 0,-2 1 4 16,-1-2-16-16,5-11 14 0,-4 18 18 0,4-18 37 15,-2 12 27-15,2-12 32 0,0 0-43 0,0 0-40 16,0 0-4-16,0 0-23 0,-4-12-1 0,4 12 1 16,0-27-23-16,2 12-14 0,0-2-1 15,0-2-4-15,2-1-3 0,3-5 2 0,1 1-4 16,0-3-18-16,7-1 0 0,-1 0-3 0,3-1-1 15,-1 3 28-15,3 2-29 0,-1 1 0 0,3 2 11 16,-4 5-8-16,-3 2 6 0,1 2-31 0,-3 1 27 16,-2 0-3-16,1 7-2 0,-3-3 5 0,-8 7 3 15,12-5 8-15,-12 5 1 0,0 0 11 16,0 0-7-16,2 14-1 0,-8-5 2 0,0-1 4 16,-4 3 14-16,-1 1-17 0,-1-1-6 0,-1 0 5 15,-1 1-2-15,-3-1 6 0,3 0-13 16,-1-3 15-16,1 0-10 0,2 1 6 0,1-3-18 15,1 0 9-15,2-2-2 0,8-4-3 0,-15 10-23 16,15-10-5-16,-10 7-6 0,10-7 9 0,0 0 12 16,0 0-7-16,0 0 3 0,0 0-5 15,0 14-25-15,0-14-20 0,8 11-30 0,-8-11-17 16,13 15-41-16,-7-5-72 0,0 3-80 0,0-2-105 16,0 3 43-16,1 0-46 0,-1 1-48 0,0 1-62 15,-2-1-58-15,0 0-466 0,2-2-705 16</inkml:trace>
  <inkml:trace contextRef="#ctx0" brushRef="#br0" timeOffset="128139.96">23617 11668 19 0,'0'0'740'0,"6"-12"-185"0,-6 12-95 0,0 0-50 16,4-12-46-16,-4 12-7 0,0 0-60 0,0 0-24 15,0 0 7-15,6-8 27 0,-6 8-7 16,0 0 17-16,9 8-10 0,-9-8-5 0,6 14-3 15,-6-14 86-15,6 15 30 0,-6-15-74 0,8 17-58 16,-8-17-25-16,9 22-53 0,-9-22-35 0,8 16-40 16,-8-16-13-16,10 15-1 0,-10-15-53 15,15 12-8-15,-15-12-79 0,14 10-124 0,-14-10-129 16,19 5-105-16,-19-5-174 0,20 0-110 0,-20 0 22 16,23-8 53-16,-13 4 0 0,3-4-62 15,-3 3-482-15,1-3-783 0</inkml:trace>
  <inkml:trace contextRef="#ctx0" brushRef="#br0" timeOffset="128494.7">24119 11689 79 0,'0'0'658'15,"0"0"-129"-15,15 1-109 0,-15-1-9 0,0 0-76 16,0 0 15-16,0 0-52 0,0 0 13 15,0 0-4-15,0 0-38 0,-2 20-52 0,2-20-40 16,-7 14-30-16,7-14-32 0,-8 13-21 0,2-3-18 16,0-2-17-16,-1 2-8 0,1-2-57 0,-2-1-97 15,2 2-83-15,-2-2-47 0,-1 1-98 16,1-2-90-16,8-6 4 0,-17 9-63 0,17-9-374 16,-14 7-478-16</inkml:trace>
  <inkml:trace contextRef="#ctx0" brushRef="#br0" timeOffset="132203.72">24601 11288 47 0,'0'0'363'0,"-2"-13"-90"16,2 13-40-16,0 0-19 0,-9-12-31 15,9 12-15-15,-14-9-29 0,14 9-23 0,-19-2-15 16,19 2-19-16,-20 2-16 0,7 1-1 0,1 1-20 15,2 3-7-15,-3 1-9 0,3 3-7 0,2 1-6 16,-1-1 7-16,1 4-10 0,2 4 1 0,2-2-19 16,0 0 11-16,4 5 5 0,0-2-7 15,2 2-2-15,2 0 0 0,-2-1 6 0,4 4 11 16,-2-4 19-16,0-1 31 0,0 2-4 0,-1-6 40 16,1 1 11-16,-2-1 0 0,-2-2-1 0,0-14-4 15,2 24-7-15,-4-10-20 0,-2-2-13 16,-1 0-12-16,-1-2-12 0,-2-2-9 0,0 1-2 15,-1-3-13-15,-1 0-45 0,10-6-38 0,-19 8-91 16,19-8-79-16,-16 4-73 0,16-4-27 16,-15-2-25-16,15 2-294 0,0 0-205 0</inkml:trace>
  <inkml:trace contextRef="#ctx0" brushRef="#br0" timeOffset="132449.29">24624 11644 233 0,'0'0'404'0,"0"0"-121"0,12-3-36 16,-12 3-20-16,0 0 37 0,0 0 49 0,6 11-36 15,-6-11 14-15,-2 16-43 0,2-16 37 0,-6 22-39 16,4-7 57-16,-4-1-69 0,1 2 5 0,1-2-63 16,0-1-3-16,0 4-52 0,2-5 0 0,0 1-50 15,2 2 13-15,0-15-43 0,0 22 9 16,0-22-24-16,6 21 17 0,-6-21-38 0,13 15-16 15,-13-15-139-15,16 7-49 0,-16-7-72 0,21 0-112 16,-9-2-71-16,1-3-42 0,-1-2-25 0,-2-4-272 16,3 1-394-16</inkml:trace>
  <inkml:trace contextRef="#ctx0" brushRef="#br0" timeOffset="132682.38">24851 11100 558 0,'0'0'445'0,"0"-16"-98"16,0 16-39-16,0 0-42 0,-2-14 32 0,2 14-18 16,0 0 4-16,0 0-43 0,0 0-38 0,0 0-41 15,2 16-14-15,-2-16-39 0,2 21-7 16,-2-21-31-16,0 26 6 0,0-12-83 0,2-1-92 15,-2 4-143-15,2 0-124 0,-4-2-69 0,2 5-428 16,-4-3-491-16</inkml:trace>
  <inkml:trace contextRef="#ctx0" brushRef="#br0" timeOffset="133400.13">23112 10523 363 0,'0'0'445'0,"0"0"-134"0,0 0 2 16,5-9-72-16,-5 9 3 0,0 0-49 0,0 0-1 16,-9 8-36-16,9-8 2 0,-10 16-39 0,6-7-15 15,-2 3-19-15,-1-1-16 0,1 3-14 0,2 1-10 16,-2 0-8-16,0 3-12 0,2 1 16 0,-1 3-38 16,1-2-72-16,0 1-80 0,0 2-98 0,0 3-61 15,2 0-113-15,0 1-230 0,0-3-205 16</inkml:trace>
  <inkml:trace contextRef="#ctx0" brushRef="#br0" timeOffset="134652.29">23470 12665 523 0,'0'0'532'0,"-6"-10"-108"0,6 10-23 0,-8-6-65 16,8 6-26-16,0 0-55 0,-21-2 6 0,21 2-59 16,-19 10 22-16,9-2-76 0,0 4 19 0,-3 0-63 15,3 4 22-15,0 3-73 0,-3-2 34 16,5 8-56-16,-2-5 38 0,1 2-54 0,1 1 41 16,2 0-57-16,0-4 42 0,2-1-52 0,-3 0 49 15,3-2-49-15,0 1 43 0,2-4-46 16,-2-1 50-16,0 1-44 0,4-13 87 0,-4 20-4 15,4-20 30-15,-5 14 10 0,5-14-19 0,0 0-18 16,0 0-17-16,0 0 4 0,0 0-29 0,0 0 8 16,-4-14-25-16,4 14 12 0,4-30-22 15,-1 12 14-15,1-5-24 0,2-3 1 0,4-6 2 16,-2-1-6-16,5 0-2 0,-1-1 3 0,1 3-32 16,1-2 41-16,3 3-40 0,-3 2 39 15,5 3-40-15,-3 1 42 0,-1 6-40 0,1 2 41 0,-3 2-37 16,-1 3 37-16,3 3-39 0,-5-2 42 15,2 6-39-15,-1-1 37 0,-11 5-32 0,18-3 42 16,-18 3-33-16,13 4 41 0,-13-4-4 0,6 11-4 16,-6-11 1-16,-2 18 2 0,-2-9-8 0,0 4 5 15,-5-1 9-15,1-1-21 0,0 1 16 16,-3 0-22-16,-1 2 18 0,2-1-22 0,-1-3 21 16,-1 1-19-16,2-2 16 0,-1 2-20 0,1-3 18 15,2-1-13-15,1 2 14 0,7-9-9 0,-12 12 7 16,12-12-16-16,-8 7 19 0,8-7-20 0,0 0 18 15,-6 9-19-15,6-9 18 0,0 0-21 16,6 11 18-16,-6-11-17 0,10 12 18 0,-10-12-12 16,15 15 12-16,-7-7-20 0,0 1 16 0,2-1-11 15,1 1 8-15,-1-1-14 0,-2-1-41 16,3 1-144-16,-1 2-40 0,0-3-78 0,-1 2-26 16,1-5-91-16,-2 6 11 0,1-5-57 0,-9-5-26 15,14 7-254-15,-14-7-346 0</inkml:trace>
  <inkml:trace contextRef="#ctx0" brushRef="#br0" timeOffset="135522.75">23747 12846 147 0,'0'0'512'0,"-12"4"-46"0,12-4-68 16,0 0-39-16,-19 4-40 0,19-4-55 0,-14 2 4 15,14-2-61-15,-19 2-3 0,19-2-63 16,-17 7 11-16,17-7-59 0,-14 6 12 0,14-6-52 16,0 0 22-16,-14 4-50 0,14-4 27 0,0 0-39 15,0 0 29-15,-11 4-41 0,11-4 36 16,0 0-36-16,0 0 37 0,0 0-17 0,0 0 75 16,0 0-7-16,0 0 79 0,0 0-24 0,0 0 27 15,0 0-23-15,0 0-3 0,0 0-30 0,0 0-8 16,-14 0-30-16,14 0-3 0,0 0-28 15,0 0 0-15,0 0-18 0,0 0 0 0,0 0-10 16,0 0 0-16,0 0-12 0,0 0 8 0,0 0-14 16,0 0 9-16,0 0-12 0,6-14 9 0,-6 14-12 15,12-8 7-15,-12 8-5 0,17-11 7 16,-7 7-6-16,1 0 4 0,-1-3-8 0,2 4 11 16,1-1-12-16,-1 0 10 0,3 0-14 0,-3 3 8 15,-12 1-7-15,25-2 13 0,-25 2-14 0,20 0 12 16,-20 0-16-16,17 3 18 0,-17-3-13 0,12 8 16 15,-12-8-17-15,9 4 19 0,-9-4-15 16,0 0 15-16,4 17-7 0,-4-17 5 0,-2 12-5 16,2-12 7-16,-7 11-10 0,7-11 3 0,-4 11-8 15,4-11 12-15,0 0-11 0,-4 12 10 0,4-12-13 16,0 0 10-16,0 0-11 0,2 18 21 16,-2-18-19-16,6 15 18 0,-6-15-19 0,11 18 19 15,-7-8-20-15,2 1 16 0,0-4-8 0,-1 3 37 16,-5-10 45-16,6 20 43 0,-6-20 131 0,2 22 22 15,-2-22 32-15,-6 22-9 0,-1-10-30 16,-3-4-14-16,0 4-60 0,-5 1 8 0,1-1-88 16,-3-1 11-16,-1-2-54 0,1 1 17 0,-2-5-72 15,3 3-111-15,-3-1-82 0,3-4-119 16,1 2-78-16,-1-3-102 0,1 0-155 0,1-2 35 16,-1-2 65-16,3 0-58 0,2-2 40 0,-1 0-69 15,1 0-387-15,10 4-661 0</inkml:trace>
  <inkml:trace contextRef="#ctx0" brushRef="#br0" timeOffset="138444.64">24309 12770 28 0,'0'0'266'0,"0"0"-55"16,0 0-38-16,0 0-24 0,0 0-16 0,0 0-14 15,2-12-27-15,-2 12-10 0,0 0-29 0,0 0-1 16,0 0-22-16,0 0-1 0,0 0-14 15,0 0 3-15,0 0-13 0,0 0 6 0,0 0-11 16,0 0 6-16,0 0-4 0,0 0 11 0,0 0 4 16,0 0 22-16,0 0 5 0,0 0 36 15,0 0-14-15,0 0 24 0,0 0-24 0,0 0 29 16,0 0-29-16,0 0 34 0,-8 6-18 0,8-6 14 16,-6 14-22-16,0-6 22 0,0 4-42 15,-1-2 10-15,1 1-25 0,-2-2 8 0,0 5-20 16,-1-2 6-16,-1-3-20 0,2 3 16 0,-1-2-22 15,1-2 2-15,0 2-73 0,0-3-44 0,-1 1-99 16,1-1-50-16,8-7-74 0,-16 10-253 0,16-10-145 16</inkml:trace>
  <inkml:trace contextRef="#ctx0" brushRef="#br0" timeOffset="138752.4">24595 12556 354 0,'-5'-11'441'0,"5"11"-68"0,-14-11-94 0,14 11-18 16,-14-8-38-16,14 8-39 0,0 0-38 0,-19 0-14 16,19 0-4-16,-8 12-1 0,8-12-14 0,0 20-5 15,2-5-30-15,2 1-1 0,2 3-28 0,0-2 6 16,5 5-2-16,-5-2 43 0,0 0 11 15,0-2 53-15,-2-2 35 0,-2 0 56 0,-2 1 7 16,-4-1-13-16,-2-2-21 0,-2-2-31 0,-5 0-26 16,1-4-36-16,0 2-21 0,-3-3-19 0,3-1-19 15,-1 0-17-15,1-2-22 0,12-4-79 0,-17 5-144 16,17-5-155-16,0 0-96 0,-10-5-119 16,10 5-54-16,4-11-446 0,2 1-713 0</inkml:trace>
  <inkml:trace contextRef="#ctx0" brushRef="#br0" timeOffset="138986.91">24779 12395 132 0,'0'0'693'15,"4"-11"-150"-15,-4 11-81 0,0 0-80 16,2-13-48-16,-2 13-63 0,0 0-24 0,0 0-22 15,0 0-7-15,0 0-35 0,0 0-78 0,-2 13 30 16,2-13-70-16,-4 18 32 0,4-18-22 0,-5 23-22 16,5-23-77-16,-2 24-81 0,0-12-61 0,2-12-110 15,-2 26-78-15,2-26-37 0,-2 27-10 16,0-15-33-16,-2 2-224 0,2-2-213 0</inkml:trace>
  <inkml:trace contextRef="#ctx0" brushRef="#br0" timeOffset="139729.1">24841 12835 286 0,'0'0'434'0,"-11"-7"4"15,11 7-42-15,-10-4-37 0,10 4-52 16,0 0-57-16,-8-8-43 0,8 8-45 0,0 0-37 16,0 0-25-16,0 0-20 0,0 0-17 0,6-8-13 15,-6 8-10-15,18-3-10 0,-18 3-6 0,23 0-7 16,-10 3-1-16,-13-3 0 0,22 4 9 0,-22-4 27 15,17 7 57-15,-17-7 62 0,10 14 46 16,-10-14-4-16,4 12-19 0,-4-12-9 0,-8 16-33 16,8-16-6-16,-10 18-36 0,4-9-7 0,-1 2-34 15,7-11 1-15,-8 16-28 0,8-16 3 16,-8 15-19-16,8-15 3 0,0 17-18 0,0-17 13 16,4 16-18-16,-4-16 11 0,4 17-14 0,-4-17 25 15,4 12 37-15,-4-12 73 0,0 0 85 0,0 16 68 16,0-16-20-16,-12 12-29 0,4-8 15 15,-3 2-105-15,-1-3 30 0,-1 2-94 0,-1-1 40 16,-1-1-91-16,1 1-63 0,0-1-185 0,-1 1-136 16,1-1-187-16,-1 1-234 0,1 1 88 0,-1-1-83 15,1 0-568-15,-1 4-990 0</inkml:trace>
  <inkml:trace contextRef="#ctx0" brushRef="#br1" timeOffset="147029.03">22695 10993 446 0,'0'0'314'0,"0"0"30"0,0 0-36 0,0 0-2 0,0 0 6 16,0 0-16-16,0 0-7 0,-10-5-8 0,10 5-4 15,0 0-6-15,0 0 7 0,0 0 1 16,0 0 3-16,-15-3-4 0,15 3 5 0,0 0-6 15,0 0-18-15,0 0-46 0,0 0 5 16,0 0-23-16,0 0-45 0,0 0-26 0,0 0 27 16,0 0 69-16,17-9 13 0,-1 6-9 0,7 1-5 15,4 1-23-15,6-2-26 0,0 2-29 16,6-1-24-16,5 2-26 0,-3-1-8 0,0 1-24 16,1 0-52-16,-1-1-7 0,-2 0 0 0,-6 1 0 15,0-3 0-15,-2 3 0 0,-4-2 0 0,-4 2 0 16,-2 0 0-16,-1-2 0 0,-3 2 0 0,-3-2 0 15,1 2 0-15,-15 0 0 0,25 0 0 0,-25 0 0 16,16 0 0-16,-16 0 0 0,0 0 0 16,17 0 0-16,-17 0 0 0,0 0 0 0,0 0 0 15,14 0 0-15,-14 0 0 0,0 0 0 0,0 0 0 16,0 0 0-16,0 0 0 0,0 0 0 0,0 0-347 16,-8 11-538-16,8-11-47 0,-15 13 123 0,5-5 164 15,0 2-43-15,-3 0-547 0,1 2-875 16</inkml:trace>
  <inkml:trace contextRef="#ctx0" brushRef="#br1" timeOffset="152035.42">13339 12296 79 0,'0'0'446'0,"6"-14"-130"0,-6 14 37 0,4-16-30 16,-4 16-4-16,5-12-15 0,-5 12-38 15,0 0-26-15,8-11-31 0,-8 11-29 0,0 0-33 16,0 0-30-16,4-12-28 0,-4 12-22 0,0 0 33 15,0 0 35-15,6 12 21 0,-6-12 7 16,8 20-13-16,-8-5 5 0,7 3 6 0,-3 0-17 16,-2 2 5-16,2-1-13 0,-2 0 11 0,-2 4-27 15,4-1-5-15,-4-3-24 0,0 4-5 0,4-3-14 16,-4-3-12-16,0 1-11 0,0-2-6 0,0-1 6 16,0-15-1-16,0 27 16 0,0-27 44 15,0 18 46-15,0-18 49 0,0 15 42 0,0-15 5 0,0 0-46 16,0 0-40-16,-8 12-23 0,8-12-40 15,0 0-10-15,-6-17-24 0,4 6-8 0,0-3-15 16,0-3 6-16,0-1-23 0,2-3 2 0,2-5-19 16,2-2 3-16,2-8 1 0,0 2-18 0,7-4 3 15,1-4-6-15,5 2 0 0,-1 0 1 16,3 2 3-16,2 4-11 0,-5 6 3 0,1 2 6 16,0 5-13-16,-5 5-7 0,3 3 6 0,-5 2 17 15,2 5-12-15,-1 1-9 0,-13 5 6 16,23 0 15-16,-23 0-6 0,16 11 2 0,-10 0 9 15,-2-3-13-15,-4 5 21 0,0-13 15 0,0 28-20 16,-6-12-5-16,0 2 5 0,-4 1 0 16,-3-1-4-16,-1 2 10 0,-1-1-10 0,-5 1 14 15,-1 1-11-15,0-5-19 0,3-2 20 0,-1-3-22 16,-2 1 10-16,7-4-8 0,-3-1 19 0,-1-2-3 16,5 1-4-16,-1-2-2 0,14-4-2 0,-19 3-11 15,19-3-5-15,0 0 6 0,-14 0-5 16,14 0-7-16,0 0 3 0,0 0 5 0,0 0-3 15,21 5 3-15,-9-2 3 0,0 4 1 0,1 1 8 16,1 1 0-16,-3 0 2 0,5 3 0 16,-1 0 2-16,-3-1-1 0,2 0 2 0,-1 1-2 15,-3 1 15-15,7-4-5 0,-7 4 1 0,5-3 2 16,-3-1-133-16,0 1-92 0,-1 1-116 0,3-4-106 16,-4 3-100-16,1-2 70 0,-1 0-6 0,-2-2-13 15,5 4-49-15,-3-5-66 0,-2 4-399 16,5-2-657-16</inkml:trace>
  <inkml:trace contextRef="#ctx0" brushRef="#br1" timeOffset="152669.38">15191 12161 147 0,'0'0'373'0,"6"-9"-105"0,-6 9 19 0,5-10-87 15,-5 10 34-15,2-13-14 0,-2 13-19 0,0 0-10 16,-2-17-23-16,2 17-12 0,-9-12-3 0,9 12-8 16,-18-10-14-16,5 8-9 0,-1 0-7 15,-3 2-8-15,-1 2-11 0,-1 0-10 0,1 2-15 16,-1-1-21-16,2 3-7 0,1 0-8 0,3 0-5 16,3 3-9-16,2-2-5 0,8-7 2 15,-2 23 2-15,8-13 5 0,2 2 18 0,9 3 18 16,1-3 19-16,5 2 37 0,6 0 10 0,-2-2 30 15,2-1-4-15,-6 1-23 0,-3-3-7 0,-3 0-11 16,-3-2 54-16,-1 0 27 0,-3-1 44 16,-4 2 12-16,-6-8 60 0,0 15-53 0,-8-7-53 15,-2 1-36-15,-3-1-33 0,-3-3-24 0,-3 2-20 16,-2-1-13-16,-1 1-40 0,1-2 11 0,0-2-136 16,3 1-73-16,-3 0-126 0,5 1-125 15,-1-4-97-15,2 2 63 0,3 0-80 0,0-2-87 16,12-1-111-16,-19 6-326 0,19-6-702 0</inkml:trace>
  <inkml:trace contextRef="#ctx0" brushRef="#br1" timeOffset="153270.64">13176 12921 210 0,'-21'0'572'0,"0"0"-119"0,-1 3-67 0,-1-2-61 16,4 3-9-16,1-4-28 0,-1 1-32 0,3 2-23 15,16-3-36-15,-19 2 37 0,19-2 7 0,0 0 18 16,19-5-22-16,-1 0 7 0,19 1-50 15,11-4-5-15,12 0-46 0,27-4-10 0,0-1-45 16,8 2 7-16,-2 0-31 0,-2 2 2 0,4 2-28 16,-6 0 8-16,-15 3-24 0,-14 1 12 0,-2 3-26 15,-4 0-53-15,-13 0-114 0,0 5-59 0,-10-3-28 16,0 2-21-16,-8 2-20 0,-2-2 10 0,-5 3-60 16,-3 0 27-16,-3 3-71 0,-10-10-42 15,2 18-400-15,-6-8-435 0</inkml:trace>
  <inkml:trace contextRef="#ctx0" brushRef="#br1" timeOffset="156728.19">13265 13440 371 0,'0'0'373'0,"-11"-4"20"16,11 4-101-16,0 0-1 0,-14-6-43 15,14 6-7-15,0 0-29 0,-10-8-20 0,10 8-23 16,0 0-15-16,-11-7-18 0,11 7-12 0,0 0-7 15,0 0-7-15,-6-5 9 0,6 5-27 0,0 0 10 16,0 0-25-16,0 0 1 0,0 0-31 0,-2-12 4 16,2 12-21-16,8-9 14 0,1 1-18 15,-1 0 27-15,2 1-23 0,3 0-6 0,1-3 1 16,3 1-3-16,1 1 2 0,-3 1-6 0,7-4-5 16,-1 4 3-16,0 0-5 0,-1-2 2 0,-1 2-4 15,0 0-6-15,1 0 2 0,-5 1-1 0,5-1 4 16,-3 2-3-16,-1-2-2 0,-1 2 0 15,-3 0 2-15,1 0 0 0,-3 1-2 0,-10 4 4 16,19-4-1-16,-19 4 0 0,12-7-2 0,-12 7-4 16,0 0-8-16,12-3-4 0,-12 3-2 0,0 0-11 15,0 0-4-15,0 0 4 0,0 0-3 0,-12 8-1 16,12-8 2-16,-16 10 0 0,5-2 18 16,3-2-12-16,0 2 16 0,-3-3-14 0,3 3 18 15,0-1-15-15,-3 3 13 0,5-3-12 0,0-1 15 16,-2 4-12-16,2-1 12 0,-1 0-11 0,1 0 11 15,2-1-10-15,-2 3 12 0,2-1-12 0,0 2 11 16,-1-1 0-16,1 3-1 0,0-1 1 16,-2 4-4-16,2-1 3 0,2 4-6 0,-2-2 6 15,-1 3 33-15,1-4-24 0,-4 6 18 0,4-4-39 16,0 1 49-16,-2-2-50 0,-1 3 37 0,-3-2-41 16,6-3 42-16,-6 5-38 0,-3-4 35 0,5-2-38 15,-2 2 40-15,-1-4-40 0,1-2 9 16,0 2 12-16,-1-1-4 0,3-2-1 0,0-2 31 15,-1-2 35-15,9-6 11 0,-14 14 15 0,14-14 7 16,-8 5-3-16,8-5 2 0,0 0 7 0,0 0-15 16,-15 3 1-16,15-3-6 0,0 0-4 0,0 0-6 15,0 0-14-15,0-16-6 0,0 16-14 16,15-10-5-16,-11 3-7 0,8 2-3 0,1-3-5 16,1 2-4-16,1-2 0 0,3 3-7 0,3-2 3 15,-3 1-9-15,1 1 3 0,2-2 0 0,-1 2-2 16,-3-1-2-16,2 2-17 0,1 0-1 0,-1 1-57 15,-5 0-54-15,3 0-72 0,-3 0-43 16,-1 1-30-16,-3 0-13 0,-10 2-50 0,23-2-40 16,-23 2 19-16,18-3-34 0,-18 3 26 0,17-9-58 15,-17 9-261-15,16-11-244 0</inkml:trace>
  <inkml:trace contextRef="#ctx0" brushRef="#br1" timeOffset="157512.16">14001 13307 71 0,'0'0'350'15,"0"0"-60"-15,0 0-80 0,0 0 10 0,0 0-84 16,-5-12 20-16,5 12-69 0,0 0 19 15,0 0-70-15,0 0 49 0,0 0-45 0,0 0 79 16,0 0-43-16,0 0 63 0,0 0-38 0,0 0 36 16,-6 12-22-16,6-12 17 0,-4 14-17 0,4-14 7 15,-6 19-14-15,4-5-6 0,-2-2-14 0,0 3-4 16,2 0-12-16,-3 0-7 0,1 2-10 16,2 0-6-16,-2 2-8 0,-2-1-3 0,6 1 12 15,-4-1-29-15,2 0 21 0,0 0-35 0,-3-3 26 16,3 0-28-16,0-2 21 0,0 1-28 0,0-2 28 15,2-12-27-15,-6 21 53 0,6-21 17 0,-2 14 42 16,2-14 37-16,0 0-2 0,-2 18 67 16,2-18-32-16,0 0-68 0,0 0 7 0,0 0-50 15,0 0 12-15,-15-11-41 0,15 11 18 0,-8-17-36 16,8 4 22-16,-2-1-36 0,0-1 19 0,2-1-29 16,-2-2 26-16,4 0-35 0,0-2 27 0,0-2-31 15,6-2 0-15,1-1 2 0,1-1 4 16,2-2 1-16,3 2 2 0,1 1 2 0,1-2-5 15,-1 7 2-15,5-3 0 0,-4 6 0 0,-1 2 29 16,3 2-35-16,-5 3 28 0,1-1-28 0,-1 7 25 16,1-3-29-16,-3 3 3 0,3 2 5 0,-15 2-1 15,22 0 6-15,-22 0 0 0,19 4 3 16,-19-4 4-16,12 10 7 0,-12-10 1 0,9 15 0 0,-9-15 4 16,0 21 21-16,-5-9-33 0,1 0 30 15,-2-1-30-15,-2 0 21 0,-5 1-26 0,5 3 29 16,-4-4-30-16,-1 0 24 0,1 0-28 0,-3 0 29 15,3-3-21-15,0 2 19 0,1-5-19 0,1 2 23 16,2 0-20-16,8-7 18 0,-17 9-23 16,17-9 17-16,-12 4-19 0,12-4 12 0,0 0-25 15,-8 5 15-15,8-5-27 0,0 0 32 0,0 0-27 16,0 0 22-16,0 0-23 0,0 0 26 0,0 0-31 16,0 0 32-16,12 2-27 0,-12-2 28 0,12 8-29 15,-12-8 32-15,13 11-22 0,-13-11 24 16,10 15-24-16,-2-6 23 0,-1 0-23 0,-3 3 25 0,0-3 1 15,6 3-2-15,-4-2-1 0,1 2 1 16,1 0 1-16,0 0 0 0,2-3 1 0,-1 2-4 16,1-1 3-16,0-3-1 0,3 0 1 0,-3 0 1 15,3-2-2-15,-3-3-68 0,4 0-103 16,-14-2-90-16,25-2-62 0,-10 0-40 0,-3 0-58 16,0-1-16-16,3-2-56 0,-3 1-3 0,-3-1-316 15,5-1-407-15</inkml:trace>
  <inkml:trace contextRef="#ctx0" brushRef="#br1" timeOffset="158415.9">14755 12786 84 0,'0'0'446'16,"0"0"-41"-16,0 0-131 0,0 0-3 0,-12-2-67 16,12 2 39-16,0 0 4 0,0 0 9 0,8-8 4 15,4 3-10-15,5 1 10 0,4-4-31 0,5 3-2 16,8-2-8-16,3 0-12 0,8 0-23 0,5-2-9 15,-1 2-18-15,5-3-20 0,2 3-18 0,2-2-23 16,-2 3-7-16,2-2-14 0,-1-2-13 16,-3 4-13-16,0-1-4 0,-4 0-7 0,-11 0-3 15,0 2-8-15,-10 1-13 0,-2 1 6 0,-4 0-3 16,-3 2 2-16,-1-3-2 0,-3 3-6 0,-1-1 2 16,-3-2-25-16,-12 4-64 0,21-1-91 0,-21 1-59 15,10-4-53-15,-10 4-37 0,0 0-26 16,0 0-36-16,0 0-46 0,-2-14-53 0,2 14-394 15,-12-12-502-15</inkml:trace>
  <inkml:trace contextRef="#ctx0" brushRef="#br1" timeOffset="158781.34">15555 11822 84 0,'0'0'608'0,"0"0"-125"0,0 0-67 0,0 0-73 16,0 0-59-16,-6-11-73 0,6 11-21 0,0 0-37 16,0 0-6-16,0 0-37 0,-6 17-19 0,6-17-17 15,-2 13-13-15,2-13-11 0,-5 23-8 16,3-10-7-16,0-1-6 0,0 2-4 0,0-1-57 16,0 2-68-16,0-1-69 0,0 2-73 0,0-2-98 15,0 2-108-15,0-2-222 0,-2-1-225 16</inkml:trace>
  <inkml:trace contextRef="#ctx0" brushRef="#br1" timeOffset="161511.91">15481 13193 27 0,'0'0'478'15,"4"-13"-48"-15,-4 13-39 0,0 0-52 0,0 0-24 16,0-17-47-16,0 17-10 0,0 0-33 0,0 0-25 15,0 0-25-15,0-16-36 0,0 16-22 16,0 0-23-16,0 0-13 0,0 0-18 0,0 0-8 0,0-12-12 16,0 12-7-16,0 0-14 0,0 0 26 15,0 0 65-15,0 0 22 0,0 0 16 0,4 16 34 16,-4-16-7-16,0 26 17 0,0-12-24 0,0 1-9 16,-2 1-11-16,0 2-22 0,2-1-9 0,-2 3-28 15,2-4-9-15,-2 4 0 0,2-2-2 16,-2-2-28-16,2 2 7 0,0-3-25 0,-2-1 6 15,2 2-20-15,0-16 16 0,0 24-23 0,0-24 10 16,-3 19-13-16,3-19 13 0,0 17-17 16,0-17 15-16,0 0-33 0,0 17-29 0,0-17-90 15,0 0-33-15,0 0-88 0,0 15 29 0,0-15-58 16,0 0-19-16,0 0-28 0,0 0-45 0,-2 13-23 16,2-13-16-16,0 0-50 0,0 0-20 15,0 0-258-15,0 0-321 0</inkml:trace>
  <inkml:trace contextRef="#ctx0" brushRef="#br1" timeOffset="162250.98">15259 13184 413 0,'0'0'388'0,"0"0"11"0,-14-2-77 16,14 2-8-16,0 0-42 0,0 0-30 0,0 0-20 15,0 0-26-15,0 0-17 0,0 0-17 0,0 0-7 16,6-14-8-16,-6 14 7 0,21-5-27 0,-9 3-5 16,3 0-10-16,3-3 3 0,1 2-8 15,2-1-6-15,6 0-11 0,-1-3-11 0,3 4-13 0,0-5-8 16,4 1-8-16,-4 2-14 0,0-2-3 15,-2 2-8-15,0 0-5 0,-2-2-3 0,-5 2-5 16,-1 3 3-16,0-4-15 0,-5 5-43 0,1-5-14 16,-3 5-50-16,-2-3-15 0,-10 4-25 0,19-3-25 15,-19 3-24-15,14-2-74 0,-14 2 23 16,0 0-69-16,0 0 14 0,0 0-18 0,0 0-10 16,0 0-55-16,0 0-159 0,0 0-108 15</inkml:trace>
  <inkml:trace contextRef="#ctx0" brushRef="#br1" timeOffset="162538.25">15586 13226 374 0,'-12'1'484'16,"12"-1"-70"-16,0 0-75 0,-13 3-59 0,13-3-34 15,0 0-39-15,0 0-21 0,0 0-23 0,0 0-25 16,-10 4-22-16,10-4-10 0,0 0 21 0,0 0 24 16,0 0 7-16,14-4-11 0,-14 4-16 0,25-4-18 15,-12 0-26-15,1 1-13 0,3-2-19 16,-1 1-5-16,1 0-13 0,-1-2-28 0,1 4-64 16,-1-3-64-16,1 3-74 0,-1 0-43 0,1-2-81 15,-3 3-13-15,-1 1-40 0,-13 0-23 0,25-2-299 16,-25 2-255-16</inkml:trace>
  <inkml:trace contextRef="#ctx0" brushRef="#br1" timeOffset="163406.63">16053 13101 157 0,'0'0'563'0,"0"0"-129"0,4-12-34 16,-4 12-43-16,0 0-37 0,0 0-50 0,0 0-27 15,0 0-30-15,0 0-34 0,5-13-27 16,-5 13-38-16,0 0-22 0,0 0-23 0,0 0-10 16,0 0-15-16,0 0 44 0,0 0 9 0,0 0 36 15,2 13-30-15,-2-13 19 0,0 17 20 0,0-17 1 16,-5 23-11-16,3-12-8 0,0 0-18 15,-2 4-19-15,2-1-17 0,-2-1-15 0,2 0-2 16,-2 0 9-16,2-2-36 0,-2 3 22 0,-1-2-32 16,1 0 17-16,2 0-27 0,2-12 25 15,-6 15-23-15,6-15 23 0,-4 17-26 0,4-17 29 16,0 0-15-16,-4 13 61 0,4-13 16 0,0 0 62 16,0 0 17-16,0 0-37 0,0 0-27 0,0 0-23 15,0 0-25-15,0 0-7 0,0 0-19 0,-2-18 4 16,2 18-20-16,2-25 7 0,0 11-23 0,2-2 10 15,0-1-2-15,0-3-6 0,2 5-3 0,1-3-3 16,-1 2-4-16,2-2-13 0,0 3 14 16,3-4-1-16,-1 6-5 0,0-1 2 0,1-1-4 15,1 4-9-15,1-1 9 0,-1 2 1 0,-2 2-3 16,3 1 1-16,-3-1-1 0,0 4 1 16,-10 4-9-16,19-7 10 0,-19 7 6 0,14-2-3 15,-14 2 5-15,0 0 0 0,13 7-7 0,-13-7 17 16,0 0 2-16,0 20-3 0,0-20 1 0,-8 19-1 15,1-7 0-15,-1-1-8 0,-2 1-5 16,1 0 13-16,-1-2-14 0,0 1-21 0,-1 1-4 16,1-5-1-16,2 1 9 0,-2 2 26 0,3-3-12 15,7-7 16-15,-14 12-10 0,14-12 15 0,-10 7-11 16,10-7 5-16,0 0-15 0,-9 11 10 16,9-11 0-16,0 0-12 0,0 0-16 0,-8 7 9 15,8-7-4-15,0 0 3 0,0 0 3 0,0 0-1 16,8 10 1-16,-8-10-13 0,11 6-1 0,-11-6 19 15,12 12-15-15,-4-4 26 0,1-2 1 16,-1 4-10-16,0-1 15 0,0 2 0 0,1-1 14 16,-1 1-16-16,0-1 13 0,2 1-14 0,-1-2 16 15,-1 1-17-15,2-1 17 0,-1 0-14 0,-1-1 7 16,2 0-124-16,-2-4-59 0,3 4-119 16,-11-8 5-16,16 10-59 0,-16-10-58 0,17 4-13 15,-17-4-83-15,0 0-46 0,19 0-416 0,-19 0-619 16</inkml:trace>
  <inkml:trace contextRef="#ctx0" brushRef="#br1" timeOffset="163712.79">15359 13733 494 0,'-27'6'633'0,"2"1"-86"0,4-3-93 0,5 4-58 16,-1-5-86-16,5 1 9 0,12-4-36 0,0 0 44 15,0 0-3-15,0 0-15 0,27-15-26 0,6 8-35 16,16-6-5-16,28-8-25 0,12 3-1 0,8-3 26 16,4 0 15-16,7 0-51 0,3 0-8 0,-1 3-58 15,2-1-5-15,-7-1-42 0,-4 5-13 16,-10 0-19-16,-21 7-14 0,-12-1-10 0,-8 2-52 15,-11 0-78-15,-4 1-66 0,-8 3-97 0,-4 1-48 16,-4-1-196-16,-5 1 49 0,-14 2-58 0,15 0-58 16,-15 0-47-16,0 0-543 0,-15 5-802 15</inkml:trace>
  <inkml:trace contextRef="#ctx0" brushRef="#br1" timeOffset="195970.88">14615 12186 450 0,'0'0'390'0,"2"-18"-62"0,-2 18-39 16,4-22-28-16,-4 22 23 0,6-19-29 0,-6 19 19 15,4-15-35-15,-4 15-10 0,0 0-51 0,4-16-24 16,-4 16-50-16,0 0-6 0,0 0-34 0,0 0 25 15,0 0 5-15,0 0 21 0,-2 26-23 0,2-10 3 16,0 0-16-16,2 1-9 0,0 1-5 16,0-1-3-16,2 1 6 0,1 1 14 15,3-3 18-15,-2 0 16 0,2-2 22 0,1-3 18 0,1-1 7 16,0-3 37-16,3-1-21 0,-1-3 61 16,3-2 8-16,-3-2 9 0,0-2-30 0,3-3-13 15,-3 1-47-15,-1-4-21 0,-1-2-38 0,0-1-15 16,-4 0-14-16,5-2-15 0,-3 0-19 15,-2-1-3-15,0 3-18 0,-1-2-93 0,1-1-98 16,-2 4-69-16,0-1-123 0,0 3-123 0,-4 9-79 16,8-19 87-16,-8 19-31 0,5-11-43 0,-5 11-43 15,0 0 5-15,6-8-330 0,-6 8-564 16</inkml:trace>
  <inkml:trace contextRef="#ctx0" brushRef="#br1" timeOffset="196302.03">15016 11933 398 0,'0'0'573'0,"-7"-20"-142"0,7 20-51 15,-8-15-71-15,8 15-25 0,-10-12-38 0,10 12-5 16,-11-9-52-16,11 9-19 0,-12-4-49 0,12 4-1 15,-14 9-31-15,3 0 25 0,3 3-8 0,0 4 25 16,-3 4-6-16,3 4 15 0,0 1 10 16,0 2 1-16,-3 6 0 0,7 1-14 0,-2 0-15 15,2 4-15-15,0-1-13 0,2-4-16 0,2-2-11 16,2 5-12-16,0-5 4 0,2 0-26 16,0 0 11-16,2-2-25 0,4 2 14 0,1-2-19 15,1-6 0-15,1 0-62 0,3-4-80 0,1-1-59 16,1-2-77-16,1-5-57 0,4 4-50 0,-1-8-42 15,1 0-95-15,2-2-512 0,-2-5-675 0</inkml:trace>
  <inkml:trace contextRef="#ctx0" brushRef="#br1" timeOffset="196570.87">16101 11847 570 0,'18'-14'791'16,"-3"3"-192"-16,-5 0-134 0,3 4-115 16,-3 3-49-16,0-1 25 0,-10 5 41 0,21 0-3 15,-21 0 0-15,16 11-2 0,-9 0-35 0,-1 2-51 16,-2 1-31-16,-2 6 42 0,-2 0-44 16,0 1-35-16,-6 4-36 0,2 1-30 0,-2 1-34 15,-7 3-12-15,3-1-17 0,-5 1-28 0,1 0-128 16,-1-1-123-16,-5 4-132 0,-5 1-130 0,0-1-44 15,-2-1 47-15,-4-3-60 0,0 1-79 0,-2-5-122 16,0 0-289-16,0-2-662 0</inkml:trace>
  <inkml:trace contextRef="#ctx0" brushRef="#br1" timeOffset="-123955.79">17112 9285 222 0,'4'-20'-76'0,"-4"20"25"0</inkml:trace>
  <inkml:trace contextRef="#ctx0" brushRef="#br1" timeOffset="-122035.18">14629 11459 246 0,'0'0'655'0,"-19"-3"-174"0,19 3-89 16,-20-4-95-16,20 4-55 0,-17-7-60 0,17 7-1 15,-12-3-12-15,12 3 4 0,0 0 0 0,-17-4-11 16,17 4-14-16,0 0-26 0,-8-4-11 16,8 4-8-16,0 0 5 0,0 0 9 0,0 0 26 15,-8-8 9-15,8 8-9 0,0 0-11 0,0 0-26 16,0 0-18-16,0 0-16 0,2-12-16 16,-2 12-10-16,0 0-11 0,10-6-7 0,-10 6-2 15,19-5-14-15,-9-1 7 0,5 2-4 0,-1 0-4 16,3-1 0-16,1-1-4 0,1 3 5 0,-1-5-16 15,1 3-47-15,0-2-67 0,-5 3-57 16,3 0-36-16,-5-3-33 0,5 3-58 0,-5 3-72 16,-2-3-72-16,-10 4-71 0,17-6-339 15,-17 6-482-15</inkml:trace>
  <inkml:trace contextRef="#ctx0" brushRef="#br1" timeOffset="-115624.89">8341 6240 439 0,'-19'8'482'0,"19"-8"-116"0,-20 5-81 0,20-5-57 16,-19 3-45-16,19-3-41 0,-15 3-26 0,15-3 0 15,-14 1 15-15,14-1 7 0,-12-3 5 0,12 3-1 16,-15-4 3-16,15 4-3 0,-12-11-17 0,12 11-6 16,-15-13-8-16,11 5-20 0,-4-3-6 15,4-1-15-15,0-2 2 0,2-2-21 0,-1-2-1 16,1-3-12-16,2-2-2 0,0-5-10 0,2-3-5 15,3-6 5-15,-1-4-14 0,0 1 1 0,4-10 1 16,-2 1-2-16,3 0-4 0,3 1-1 16,-6 0-2-16,2 2 2 0,1 8 3 0,-5 1 4 15,2 7 9-15,-2 3-1 0,0 1 0 0,0 4 1 16,1 3-6-16,-1 2-1 0,-2 1-5 16,0 3-6-16,0-1-4 0,-2 14-9 0,4-20-1 15,-4 20 2-15,0 0 1 0,8-7 2 0,-8 7-1 16,9 21-2-16,-3-5 6 0,2 10 1 15,0 7-1-15,3 10-10 0,1 3 14 0,3 2 0 16,1 6 3-16,-1-2-3 0,-1 1 9 0,3-4-10 16,1 1-8-16,-1-4 19 0,1-3-4 0,-3-9-3 15,-3-4-2-15,-4-4 0 0,3-5 2 16,-3-4 4-16,-2 0-2 0,3-2 2 0,-5-2-1 16,0 0-4-16,0-3 17 0,-4-10-11 0,4 15 8 15,-4-15-13-15,0 0 6 0,-8 5-13 16,8-5 5-16,-23-7-1 0,7-2 0 0,-7-1-9 15,-4-4 3-15,-4-2-6 0,-6-1 8 0,-5-2-1 16,3-1-3-16,-2 0 3 0,1 0-7 0,1 3 13 16,2 0 5-16,6 2 5 0,2 0 17 15,2 2 15-15,7 2 6 0,-3 3 11 0,8-2-1 16,-1 3-14-16,5-1-9 0,-1 3-19 0,2-3-1 16,10 8-9-16,-4-17 2 0,4 17-7 0,8-20 2 15,6 7 1-15,9-3-5 0,4-2-2 16,12-3 4-16,7 0-3 0,-1 1-4 0,5 0 5 15,22-7-2-15,-14 7 1 0,-4 4-8 0,-5 1-18 16,-3 1-3-16,-1 3 7 0,-5 0-12 16,-9 6 6-16,0 0-2 0,-13 0-2 0,5 4-1 15,-9 1 9-15,-1 3-2 0,-5 5 17 0,-6 2-3 16,-4 6 5-16,-6 7-1 0,-11 5 1 0,-8 9 7 16,-18 18 4-16,-7-1-3 0,-4-1 0 15,-2 3-1-15,1-1 4 0,-8-4 0 0,8 1 4 16,-5-4-4-16,8-3 6 0,-2-2-9 0,13-11 2 15,7-5-2-15,5-3-1 0,5-6-1 16,5-2 6-16,4-3-3 0,3-2-7 0,2-1-39 16,-3-3-33-16,7 3-55 0,0-5-52 0,8-5-33 15,-9 11-50-15,9-11-65 0,0 0-74 16,6 7-77-16,-6-7-326 0,21 0-412 0</inkml:trace>
  <inkml:trace contextRef="#ctx0" brushRef="#br1" timeOffset="-112996.09">6925 11012 3 0,'-4'7'485'0,"4"-7"-112"0,0 0-95 16,0 0-47-16,0 0-36 0,0 0-6 15,0 0-6-15,0 0-22 0,-15-7 1 0,15 7-3 16,-2-16-2-16,2 16-14 0,-2-29 4 15,2 11-23-15,0-3-8 0,2-7-17 0,2-4-13 16,5-6-20-16,-5-9-12 0,8-6-13 0,-2 2-6 16,5-4-6-16,1 3-8 0,-3 0-4 0,1 2-2 15,1 4-4-15,1 4 1 0,-5 6-8 0,1 4 4 16,-2 2-3-16,3 6 2 0,-7 1-3 16,0 6-4-16,0 0 0 0,3 2 1 0,-7 3-8 15,4 1 6-15,-6 11-2 0,10-15 4 0,-10 15 1 16,0 0 9-16,13 6 8 0,-13-6 1 15,10 17-1-15,-2-2-6 0,-4 3 1 0,5 3-3 16,1 2 1-16,-2 0-5 0,3 3-2 0,1 2 0 16,0-1-10-16,3 2 13 0,-5-4-5 15,3 0 0-15,-1-3 3 0,3 1-6 0,-5-1 5 16,2 0-3-16,-3-3 1 0,1-3-2 0,-2-1-2 16,-2-1 4-16,1-1 2 0,-1-2 0 0,2 0 5 15,-8-11 0-15,4 17 2 0,-4-17-3 0,0 0 3 16,0 20-10-16,0-20 6 0,-18 11-4 15,9-6 6-15,-9-2-10 0,1-1 5 0,-1 0-8 16,-5 0 3-16,-8-2-1 0,0 0 3 0,0 0-3 16,-2-2 4-16,-2 2-6 0,-1 0 18 15,3 0 2-15,2 0 8 0,0-1-11 0,0 1 8 16,9 0-8-16,3 0 9 0,-4 0-13 16,7 0 4-16,1-1-13 0,1 1 4 0,14 0-9 15,-17-5 6-15,17 5-2 0,0 0 6 0,4-16-8 16,5 5 9-16,9 0-8 0,1-4 7 0,8-4 0 15,10-3-8-15,2-1 8 0,3-2-14 0,5 1 15 16,-1-1-13-16,-1 3 12 0,3 0-13 16,-3 1 6-16,-4 5-14 0,1-2 3 0,-11 7-1 15,-6 1 5-15,-3 3-7 0,-3 0 8 0,-5 4 1 16,-14 3 11-16,19 2 6 0,-19-2 17 16,0 20-5-16,-6-5 14 0,-7 5-6 0,-5 6 11 15,-9 8 6-15,-4 0 5 0,-4 4 12 0,-13 14 8 16,1-3 5-16,-3-1-9 0,11-9-12 15,6-6-5-15,-2 1-7 0,1 0-14 0,1-4-3 16,4-1-11-16,-2-1 1 0,9-5-6 0,1-5-2 16,5 0-7-16,3-4-24 0,-1-2-51 0,3-4-55 15,1 1-52-15,2 2-50 0,8-11 17 0,-9 14-38 16,9-14-4-16,0 0-20 0,2 11-76 16,-2-11-29-16,0 0-394 0,19 4-368 0</inkml:trace>
  <inkml:trace contextRef="#ctx0" brushRef="#br1" timeOffset="-82827.85">3890 5148 232 0,'7'-17'409'0,"-3"1"-66"0,0 1-31 15,0 0-36-15,-2 2-2 0,0 1-29 0,2 0-6 16,-4 12-24-16,4-20 3 0,-4 20-28 0,2-18-26 16,-2 18-32-16,0 0-28 0,2-12-29 0,-2 12-9 15,0 0 18-15,0 0 33 0,-4 19 22 16,0 1 25-16,-2 13 24 0,-6 19-1 0,-1 5 4 16,-5 29-9-16,-3 2-35 0,-2 6-19 0,3 0-16 15,-3 0 6-15,4-1 0 0,-2-2-3 16,5-4-12-16,-1-1-12 0,5-17 21 0,4-7-7 15,-3 0-3-15,3 23-45 0,-2-12 29 16,4-12-44-16,-1 2 22 0,1 0-7 0,-2-3-14 16,0 1-5-16,1-5-11 0,1-2-6 0,-2-1-1 15,2-4 0-15,-2-2-4 0,1-10-13 0,1-2-43 16,2-9-46-16,0-3-42 0,0-4-38 0,2-1-26 16,0-3-46-16,0-2-4 0,2-13-87 0,0 0-71 15,0 0-4-15,0 0-6 0,0 0-47 16,6-22 11-16,-2 2-34 0,0-7-298 0,4-7-377 15</inkml:trace>
  <inkml:trace contextRef="#ctx0" brushRef="#br1" timeOffset="-82493.88">4477 5368 151 0,'17'-26'534'16,"-3"6"-92"-16,-1 1-24 0,-5 1-49 0,-2 3-21 15,0 0-47-15,-3 0 4 0,-1 2 7 16,0-1 11-16,-2 14 5 0,-2-26-22 0,2 26-20 16,-2-19-50-16,2 19-36 0,-3-14-56 15,3 14-24-15,0 0-30 0,0 0-17 0,0 0-2 16,-10 9 29-16,4 14 16 0,-2 12 23 0,-3 13 43 16,-1 9-6-16,-5 29-3 0,-1 5-28 0,-1 4 15 15,3 2 11-15,-1 1-30 0,3-3 22 16,-1-1-19-16,3-7-22 0,3-12-11 0,3-15-22 15,0 1-29-15,2-1-14 0,0-4 15 0,2 1-7 16,0-5-15-16,2-8-7 0,0-2-3 0,0-6-8 16,-2-3-20-16,2-3-77 0,2-6-101 15,-2-1-57-15,0-4-57 0,0-2-42 0,0 0-58 16,0-4-77-16,0-13-3 0,-2 18-22 0,2-18-51 16,0 0-92-16,-15 0-542 0,15 0-822 15</inkml:trace>
  <inkml:trace contextRef="#ctx0" brushRef="#br1" timeOffset="-82176.3">3161 6241 564 0,'-31'-14'773'0,"2"1"-112"0,4 3-115 16,4 2-87-16,3 1-99 0,1-1-61 15,5 4-60-15,-1-3-50 0,13 7 29 0,-4-11 37 0,12 1 35 16,13-3-17-16,20-5-12 0,34-9-31 16,18 1 34-16,14 1-46 0,75-15-12 0,8 7-55 15,7 3 0-15,-1 2-59 0,3 2-21 0,-1 1-4 16,-4 3-13-16,-43 7 12 0,-31 3-37 16,2-1 22-16,-6 1-40 0,-5 3 28 0,-7 1-35 15,-13 1-16-15,-23 3-104 0,-16 2-72 0,-13 0-109 16,-6 1-91-16,-12 1-58 0,-5 1 66 15,-16-1-75-15,6 12-91 0,-20-3-145 0,-15 6-438 16,-21 6-774-16</inkml:trace>
  <inkml:trace contextRef="#ctx0" brushRef="#br1" timeOffset="-81874.6">2875 6584 548 0,'-39'7'725'16,"2"-1"-164"-16,8 0-126 0,2 0-100 0,6-1-79 15,5-1-48-15,1 2-40 0,7 0 12 0,8-6 36 16,4 12 29-16,11-9 18 0,10-1 8 0,12-4-9 16,21-3 3-16,33-5-32 0,12-2-7 15,11-4-25-15,10-2 6 0,76-12-13 0,-3 0-62 16,1 0 8-16,-6 0-29 0,-4 2-21 0,-39 6-18 16,41-5-40-16,-45 6 27 0,-25 6-17 15,-4 0-3-15,-5 3-11 0,-7 1-39 0,-9 3 35 16,-21 3-6-16,-16 2-7 0,-6 1-22 0,-11 1-21 15,-6-1-24-15,-6 0-18 0,-4 2 3 0,-6 0 7 16,-1 0-15-16,-5 4-52 0,-13-4-97 16,16 4-109-16,-16-4 26 0,0 0-17 0,-8 15-27 15,-5-7-38-15,-1 0-18 0,-3 0-56 0,-3 2-63 16,-1 1-378-16,-6-1-552 0</inkml:trace>
  <inkml:trace contextRef="#ctx0" brushRef="#br1" timeOffset="-79055.84">4014 6072 124 0,'0'0'376'0,"0"0"-129"0,-14-3 1 0,14 3-56 16,-13 3-5-16,13-3-2 0,-18 10-27 0,8-3 6 15,-1 3-26-15,1 0-14 0,0 4-21 0,1-2-7 16,1 1-25-16,2 0 4 0,2-4-25 0,0 2 15 15,4-11-7-15,0 23 22 0,0-23-15 16,8 22 13-16,-2-11-28 0,2-3 17 0,1 3-24 16,-1-2 12-16,0 0-11 0,0 0 17 0,-1-2-11 15,-7-7 30-15,10 12 0 0,-10-12 43 16,8 11 32-16,-8-11 9 0,0 0-25 0,0 0-31 16,-4 14-20-16,4-14-11 0,-10 3-17 0,10-3-9 15,-19 2-18-15,19-2-10 0,-21 0-33 0,21 0-46 16,-20-2-57-16,20 2-24 0,-19-2-53 0,19 2-48 15,-12-3-70-15,12 3-99 0,0 0-15 16,0 0-381-16,0 0-408 0</inkml:trace>
  <inkml:trace contextRef="#ctx0" brushRef="#br1" timeOffset="-78881.36">4058 6346 275 0,'0'0'606'0,"0"0"-127"0,0 0-41 15,0 0-69-15,14 1-43 0,-14-1-53 0,0 0-19 16,0 0-39-16,0 0-48 0,0 0-33 0,0 0-28 16,0 0-23-16,0 0-15 0,2 15-27 15,-2-15-75-15,-6 15-101 0,6-15-83 0,-6 19-80 16,6-19-132-16,-6 23-422 0,6-23-475 0</inkml:trace>
  <inkml:trace contextRef="#ctx0" brushRef="#br1" timeOffset="-78371.8">5151 5940 79 0,'-12'4'429'16,"-3"-1"-102"-16,3 1-29 0,-2 0-43 0,-1 1-33 15,1 2-25-15,-1 0-30 0,3-1-17 0,-1 1-38 16,3 1-5-16,0 2-24 0,3-3-2 16,1 4-13-16,6-11 23 0,-4 19 4 0,4-19 34 15,4 19-1-15,2-8 28 0,-1-3-19 0,1 1 8 16,-6-9-22-16,10 15-14 0,-10-15 4 15,8 13-4-15,-8-13 14 0,0 0-1 0,5 15-17 0,-5-15-21 16,-7 15-11-16,1-7-15 0,0 0-8 16,-2 2-14-16,-1-3-36 0,-1 2-59 0,2-2-56 15,-1 1-54-15,1-2-71 0,8-6-29 0,-10 13-18 16,10-13-45-16,-6 11 14 0,6-11-20 16,0 0 10-16,0 0-342 0,0 11-226 0</inkml:trace>
  <inkml:trace contextRef="#ctx0" brushRef="#br1" timeOffset="-78171.73">5079 6213 297 0,'0'0'401'0,"16"-7"-59"0,-16 7-55 16,15-7-12-16,-15 7-28 0,14-6-4 16,-14 6-36-16,13-2 7 0,-13 2-15 0,0 0 4 15,18 2-16-15,-18-2 20 0,11 7 5 16,-11-7 3-16,12 14-10 0,-12-14-22 0,10 15-33 16,-10-15-21-16,9 16-21 0,-9-16-25 0,8 19-13 15,-8-19-11-15,10 16-10 0,-10-16-11 16,11 15-31-16,-11-15-66 0,14 12-73 0,-14-12-68 15,19 9-89-15,-19-9-47 0,16 1-65 0,-16-1-94 16,21-5-412-16,-13-2-551 0</inkml:trace>
  <inkml:trace contextRef="#ctx0" brushRef="#br1" timeOffset="-77184.3">5412 5248 72 0,'0'0'513'0,"-2"-15"-134"0,2 15-34 16,-11-13-56-16,11 13-10 0,-16-9-35 0,8 4-28 0,-5 3-36 16,-1 0-1-16,-3 2-29 0,1 0 0 15,-3 4-28-15,0 1 4 0,1 2-23 0,-7 3 9 16,2 2-32-16,0 6 9 0,-1 1-31 16,3 3 8-16,0 2-31 0,3 2 12 0,3 0-21 15,5-3 10-15,2 2-4 0,4-3-4 0,1-1-11 16,6 1 3-16,3-3-3 0,2 0 2 15,4 0-6-15,3-4-1 0,1 0 2 0,-1-4 0 16,1-3-1-16,-1-1-5 0,-3 1 4 0,1-4 33 16,-3 0 45-16,-10-4 27 0,17 3 18 15,-17-3 18-15,0 0 7 0,0 0 2 0,10-7 12 16,-10 7-7-16,0 0-10 0,-4-15-9 0,4 15 26 16,0 0-17-16,-4-12-35 0,4 12-32 15,0 0-23-15,6-18-16 0,-6 18-18 0,12-12-7 0,-1 7-13 16,-1 1-3-16,2 0-5 0,3 1-4 15,-3 2 2-15,3 0-3 0,-15 1-5 0,24 1-3 16,-11 1 21-16,-3 1 31 0,-10-3 20 0,19 9 77 16,-19-9 15-16,14 11 46 0,-14-11 51 15,13 14-27-15,-13-14-10 0,10 12-35 0,-10-12-27 16,6 15-28-16,-6-15-73 0,6 15-53 0,-6-15 0 16,7 18 0-16,-7-18 0 0,6 16 0 15,-6-16 0-15,8 16 0 0,-8-16-277 0,6 14-138 16,-6-14-126-16,11 13-93 0,-11-13-51 0,12 12 150 15,-12-12-59-15,12 9-78 0,-12-9-546 0,17 7-862 16</inkml:trace>
  <inkml:trace contextRef="#ctx0" brushRef="#br1" timeOffset="-72510.36">5393 5930 187 0,'0'0'295'0,"4"-10"-33"0,-4 10-62 0,0 0-8 16,4-14-11-16,-4 14-2 0,0 0-1 0,0 0-10 15,0 0-20-15,2-15-17 0,-2 15-23 16,0 0-1-16,0 0 2 0,-4-11-11 0,4 11 4 15,0 0-20-15,-6-11 3 0,6 11 13 0,0 0-14 16,-10-11 5-16,10 11-13 0,-13-5 0 0,13 5-16 16,-18-5 2-16,18 5-1 0,-27-2 1 0,10 2 14 15,1 0-6-15,-5 2 8 0,3-2-13 16,-5 2 5-16,2 1-7 0,-2 0 2 0,3-1-10 16,-3 1 14-16,0 1-16 0,3 0 10 0,-1 0-4 15,0 1 9-15,1 1-16 0,-1-2-4 16,2 1-9-16,1 1 1 0,-1 1-4 0,-2 3 11 15,-1-1-6-15,1 3 13 0,0 1-10 0,1 0 0 16,-1 2-8-16,0 0 10 0,3 3-9 16,1 0 0-16,3 1-9 0,-1 2-1 0,5 1-5 15,0 1-4-15,3-1 3 0,3 1-4 16,2-1-3-16,2 1 9 0,6 0 4 0,1 1 7 16,5-1 16-16,5 1 9 0,1-1 14 0,5-2-13 15,2-4 10-15,2 0-8 0,-1-2 22 0,5-2-17 16,-2-3 44-16,0-3-27 0,0-2 29 0,0 1-36 15,0-4 43-15,2 0-31 0,-2-4 33 16,0 2-25-16,2-5 34 0,-4-1-7 0,2 0 44 16,2-4 3-16,-2-1 5 0,-7 0 19 0,1 0-2 15,0-2-2-15,-4-1-24 0,-1-1 2 16,-3-1-167-16,-3-2-2 0,0 0 0 0,-3-2 0 16,-1 1 0-16,-4-1 0 0,-2-1 0 0,0-1 0 15,-4-1 0-15,0-1 0 0,-4-2 0 16,0-1 0-16,-3 2 0 0,-1-1 0 0,2 3 0 15,-7 1 0-15,3 0 0 0,-2 2 0 0,-3 3 0 16,0 2 0-16,1 2 0 0,-3 2-198 0,1 5-262 16,-1 3-90-16,0 3-62 0,-1 4-48 0,-1 4 167 15,-2 4-17-15,5 3-38 0,-1 6-34 16,1 2-549-16,1 3-776 0</inkml:trace>
  <inkml:trace contextRef="#ctx0" brushRef="#br1" timeOffset="-70435.96">5676 6215 169 0,'0'0'327'16,"0"0"-95"-16,0 0 15 0,0 0-47 15,0 0-13-15,-6-15-19 0,6 15-4 0,-2-16-13 16,2 16-20-16,0-23-22 0,0 23-9 15,0-28 2-15,0 13-32 0,0-2 3 0,2-1-14 16,-2-2-11-16,0 1-9 0,0-5-5 0,0 1-9 16,2-4-2-16,-2-3-6 0,4 4-16 0,-4-4 9 15,2 0-7-15,3 3 4 0,-3-1-8 0,0 2 6 16,2 4-18-16,-2 1 16 0,-2 0-10 16,2 4 25-16,2 0-12 0,-4 2 20 0,0 1-14 15,0 14 15-15,2-23-12 0,-2 23 3 0,0-19-12 16,0 19 8-16,0 0-18 0,2-18 17 15,-2 18-10-15,0 0 5 0,0 0-16 0,0-15 17 16,0 15-16-16,0 0 14 0,0 0-13 0,0 0 12 16,0 0-12-16,0 0 15 0,-10 12-24 15,10-12 25-15,-8 15-14 0,8-15 12 0,-7 21-19 16,1-10 22-16,0 0-16 0,0 1 15 0,2-1 1 16,-3 2-6-16,-1-2 0 0,2 1 2 0,0-2-6 15,0 0 8-15,1-2-9 0,5-8 5 0,-8 15-2 16,8-15 6-16,-6 11-3 0,6-11-3 15,0 0 0-15,0 0-13 0,0 0-2 0,0 0-4 16,0 0-14-16,0 0 24 0,0-20-10 16,4 8 11-16,2 2-13 0,-2-2 18 0,3 0-16 15,1 1 15-15,-2-1-12 0,0 2 14 0,3-2-13 16,-1 3 13-16,0 2-11 0,0-1 12 0,1 2-16 16,3 2 15-16,-12 4-12 0,17-6 12 15,-17 6-10-15,22-2 13 0,-22 2-16 0,23 3 0 16,-11 1-33-16,-1-1-24 0,1 1-24 0,-1 1-58 15,-1 1-13-15,2 0-57 0,-3 1-111 0,1-1-177 16,-2-1-74-16</inkml:trace>
  <inkml:trace contextRef="#ctx0" brushRef="#br1" timeOffset="-51153.32">19445 6069 81 0,'0'0'268'0,"0"0"-16"0,0 0-68 0,0 0 12 16,0 0-36-16,7-8-7 0,-7 8-6 0,0 0 0 15,0 0-3-15,0 0-27 0,0 0 13 0,0 0-1 16,0 0-14-16,0 0-19 0,0 0 12 16,0 0-23-16,0 0-2 0,0 0 4 0,6-8-15 15,-6 8 13-15,0 0-19 0,0 0 14 0,0 0-10 16,0 0 15-16,0 0-14 0,0 0 9 15,0 0-8-15,0 0-10 0,0 0-6 0,0 0-7 16,0 0 1-16,0 0 1 0,4-13 4 16,-4 13 13-16,0 0 15 0,0 0-15 0,0 0 0 15,-2-13-19-15,2 13 8 0,0 0-15 0,0 0 2 16,-4-12-10-16,4 12-5 0,0 0-2 0,-6-13-3 16,6 13-4-16,0 0 1 0,-7-12-3 15,7 12 1-15,0 0 2 0,-8-12 2 0,8 12 0 16,0 0-7-16,-8-11-2 0,8 11-8 0,0 0 1 15,-15-8 4-15,15 8-7 0,-12-4-2 0,12 4-2 16,-19-1 1-16,19 1-1 0,-20 1 5 16,20-1-7-16,-23 4 6 0,23-4-6 0,-23 4 2 15,23-4 0-15,-20 6 9 0,20-6-12 0,-21 6 7 16,21-6-11-16,-19 7 8 0,19-7-10 16,-16 8 12-16,16-8-14 0,-17 7 7 0,17-7-5 0,-12 11 12 15,12-11-13-15,-11 12 9 0,11-12-4 16,-10 13 3-16,10-13-10 0,-6 15 10 0,6-15-9 15,-2 13 7-15,2-13-6 0,0 0 11 16,2 21-11-16,-2-21 7 0,10 15-4 0,-4-7 11 16,3 0-7-16,1-1 8 0,0 2-13 0,1-2 9 15,1 1-5-15,-2 1 2 0,3 0-5 0,-3-1 8 16,1 0-4-16,-1 2 7 0,0-2-9 16,-2 0 9-16,1 1-12 0,1-1 15 0,-2 0-15 15,1 0 11-15,-3-1-8 0,2 1 13 0,-2-1-13 16,3-1 9-16,-1 1-8 0,-8-7 6 15,12 14-4-15,-12-14 7 0,11 12-10 0,-11-12 8 16,10 12-9-16,-10-12 12 0,6 7-10 0,-6-7 16 16,0 0-12-16,6 13 19 0,-6-13 29 0,0 0 24 15,2 13 20-15,-2-13 3 0,0 0-2 16,-4 12 0-16,4-12-12 0,-10 11 1 0,10-11-11 16,-19 10-4-16,9-6-13 0,-2-1-6 0,-3 1-13 15,1-2 0-15,-3-2-10 0,3 0 3 16,-3 0-11-16,3-2 5 0,-1-4-13 0,1 2-4 15,1 0-37-15,1-3-36 0,-1 0-44 0,3 0-33 16,0 0-45-16,-1-1-27 0,1 1-29 16,2 1-44-16,2-1-43 0,6 7-73 0,-15-15-37 15,15 15-490-15,-8-15-584 0</inkml:trace>
  <inkml:trace contextRef="#ctx0" brushRef="#br1" timeOffset="-50469.45">19696 5782 335 0,'-11'-11'302'0,"11"11"-35"15,-8-7-10-15,8 7-46 0,-12-10 12 16,12 10-13-16,-17-9-19 0,9 4-7 0,-3 1-26 16,1 0-1-16,-2-1-12 0,-1 2 5 0,-1-1-1 15,-1-1-9-15,-1 4-10 0,-1-3-5 0,1 3-2 16,-3-1-9-16,-2 2-14 0,1 0-16 15,-5 2 2-15,0 1-22 0,-4 0 1 0,2 4-15 16,-2-1 7-16,-2 5-22 0,0-1-13 0,0 5 0 16,2 0-2-16,0 3-3 0,-2 6-2 0,3 1-2 15,1 2-3-15,0 3 6 0,4 3-15 16,0 1 11-16,5 4-12 0,1-1 11 0,3-2-11 16,3-1 9-16,3 2-9 0,4-1 5 15,0-1-6-15,4-2 8 0,2 0-15 0,4 4 6 16,2 0 5-16,3-2 3 0,5 5 11 0,5-3-8 15,4-3 10-15,4-2 10 0,2-3 8 16,4-4 13-16,2-1 21 0,4-4 9 0,1-5 9 16,3-5 3-16,-3-4 7 0,3-5 6 0,7-5 4 15,3-4 3-15,1-6-1 0,23-11 10 0,-1 0-23 16,-3-8 12-16,-5 0-6 0,-2-4 33 0,-8-2-39 16,-6-2 34-16,-11 7-26 0,-12 4 55 15,-2-4-7-15,-4 0 33 0,-6 0-1 0,-5 3 18 16,-3 1-51-16,-7 1 6 0,-2-3-60 0,-4 2 4 15,-7-3-37-15,-3-3 6 0,-5 0-10 16,-5 0-28-16,-3 2-3 0,-2 3-15 0,-4 2 1 16,0 1-2-16,-2 5-4 0,0 2-13 0,-2 3-7 15,4 5-60-15,0-1-101 0,0 4-41 0,2 4-100 16,2 2-61-16,0 2-78 0,4 1-66 16,1 2 75-16,-1 2 33 0,0 5-15 0,0 1-1 15,5 3-40-15,-1 1-24 0,5 3-41 0,-1 0-307 16,3 4-456-16</inkml:trace>
  <inkml:trace contextRef="#ctx0" brushRef="#br1" timeOffset="-49801.54">20345 5948 158 0,'0'0'383'0,"-17"7"-71"0,17-7-8 0,-14 5-37 15,14-5-9-15,-9 5-3 0,9-5-9 16,0 0-24-16,-12 4-10 0,12-4-7 0,0 0-10 16,0 0-4-16,0 0-27 0,0 0 5 0,0 0-21 15,6-14 27-15,4 4-2 0,5-4 11 0,8-7 6 16,8-2-12-16,2-4-5 0,4-2-14 16,2-1 4-16,19-11-15 0,0 1-11 0,0-3-8 15,0 1-8-15,-2 1 15 0,-11 7 8 0,-4 7-19 16,-1-2-18-16,-3 2-26 0,0-1-12 15,0 4-5-15,-2-1-17 0,-2 2-4 0,-6 3-9 16,-2 3-2-16,2 0-7 0,-4 1-3 0,-3 1-3 16,-1 1-5-16,0 2 1 0,-3-1-7 15,1 2 0-15,-1 1-2 0,-3-1-31 0,-1 3 34 16,0-1-30-16,-1 3 36 0,-1-1-40 0,-2 0 39 16,-8 7-38-16,15-10 32 0,-15 10-73 0,12-9-36 15,-12 9-56-15,0 0-66 0,11-6-68 0,-11 6 20 16,0 0-6-16,0 0-25 0,0 0-42 15,0 0-4-15,0 0-19 0,0 0-53 0,-15 10-12 16,5-5-45-16,-3 3-307 0,1-1-386 0</inkml:trace>
  <inkml:trace contextRef="#ctx0" brushRef="#br1" timeOffset="-49417.08">20694 5443 361 0,'-19'0'472'0,"19"0"-115"15,0 0-80-15,-16-3-49 0,16 3-26 0,0 0-54 16,0 0-9-16,0 0-37 0,0 0 3 0,0 0-25 15,0 0 9-15,18-8-18 0,-1 7 1 16,-1 0-28-16,5 2 5 0,0 0-22 0,-1 1 14 16,1 1-23-16,0 2 18 0,0 0-14 0,-3-1 21 15,1 3-12-15,-3-1 30 0,1 0-13 16,-3 1 23-16,-1-1-2 0,-1 2 27 0,-2-1-13 16,1-1 29-16,-3 3-18 0,-2 0 17 0,-6-9-6 15,11 16-3-15,-11-16-20 0,8 17-11 16,-8-17-12-16,2 16-14 0,-2-16-12 0,-2 19-5 15,2-19-3-15,-6 21-35 0,6-21-70 0,-7 19-79 16,7-19-82-16,-8 19-61 0,4-10-107 16,-2 0-95-16,6-9-314 0,-13 13-428 0</inkml:trace>
  <inkml:trace contextRef="#ctx0" brushRef="#br1" timeOffset="-48963.9">20508 5075 111 0,'-4'-12'462'0,"4"12"-92"0,-9-16-70 15,9 16-25-15,-12-15-25 0,12 15-21 16,-12-11-46-16,12 11-38 0,-19-5-22 0,19 5-26 16,-19 0-23-16,19 0-9 0,-20 5-13 0,12-1-9 15,-3 3-9-15,1-1-7 0,4 1-4 16,-3 0-6-16,3 3-3 0,0-2-5 0,6-8 1 16,-6 19-14-16,6-19 18 0,2 20-22 0,-2-20 21 15,10 18-16-15,-4-10 15 0,3-1-14 0,-1 1 16 16,2-4-20-16,-10-4 20 0,17 9-9 0,-17-9 15 15,16 0-13-15,-16 0 23 0,17-9 1 16,-9 3 7-16,0-3-1 0,-1-3 7 0,-1 0 7 16,0 2 17-16,-2-2 4 0,0 1-8 0,-4 11 1 15,6-16-17-15,-6 16-14 0,5-14-8 16,-5 14-10-16,0 0-7 0,4-9-11 0,-4 9-21 16,0 0-49-16,0 0-46 0,0 0-53 15,8 17-27-15,-8-17-56 0,8 18-19 0,-1-6-53 16,3-2-367-16,-2 0-259 0</inkml:trace>
  <inkml:trace contextRef="#ctx0" brushRef="#br1" timeOffset="-48807.72">20746 5179 347 0,'0'0'538'0,"0"0"-96"0,0 0-42 16,14-1-56-16,-14 1-41 0,0 0-62 0,0 0-24 16,0 0-59-16,0 0-19 0,0 0-45 15,0 0-3-15,8 5-38 0,-8-5 9 0,0 0-27 16,0 0 8-16,2 16-40 0,-2-16-57 0,0 18-81 15,0-18-39-15,2 22-56 0,-2-22-102 16,0 27-88-16,-2-12-267 0,2 0-251 0</inkml:trace>
  <inkml:trace contextRef="#ctx0" brushRef="#br1" timeOffset="-48281.99">20343 6409 382 0,'-17'-2'577'0,"17"2"-104"15,0 0-42-15,-14-3-41 0,14 3-29 0,0 0-17 16,-13-5-39-16,13 5-23 0,0 0-53 0,0 0-40 15,0 0-46-15,-10-4-37 0,10 4-22 0,0 0-10 16,0 0-24-16,0 0-3 0,10-6-9 16,3 2-5-16,7 0 8 0,7-1 3 0,8-1-1 15,11-2 2-15,3-1-9 0,7 0 4 0,2-1 2 16,2 1 0-16,25-3 1 0,-13 4-7 16,13-2-5-16,-13 2-1 0,-8 3-8 0,0 0 0 15,-2 0-8-15,-2 1-1 0,0 1-3 0,-6 1-1 16,-11-1-1-16,-1 0-2 0,-3 2 0 15,-8 0-6-15,-4-1-23 0,-4 2-63 0,-3-1-44 16,-3 0-68-16,-1 1-19 0,-16 0-49 0,25 1-13 16,-25-1-46-16,0 0-85 0,10 5-25 0,-10-5-427 15,-10 6-488-15</inkml:trace>
  <inkml:trace contextRef="#ctx0" brushRef="#br1" timeOffset="-48007.99">21008 6245 481 0,'0'0'487'0,"-16"-1"-132"15,16 1-59-15,0 0-72 0,0 0-22 0,-15-1-28 16,15 1 23-16,0 0-15 0,0 0 19 0,0 0-32 16,13 9 1-16,-13-9-39 0,20 8-8 0,-9-3-42 15,1 1 0-15,0 0-30 0,1 0 6 16,-1 1-10-16,-2 1-9 0,1-2-6 0,-3 0-1 15,-2 3 2-15,-6-9 12 0,6 17 12 0,-6-17-7 16,-6 22-8-16,-2-12-7 0,-4 1-6 16,-5 2-5-16,-2-1-5 0,-3-2-4 0,-1 1-26 15,0-2-60-15,1 1-79 0,1 1-98 0,-2-2-87 16,5 0-103-16,1 1-470 0,3 0-550 16</inkml:trace>
  <inkml:trace contextRef="#ctx0" brushRef="#br1" timeOffset="-47627.64">21273 6682 339 0,'0'0'602'16,"-19"-9"-129"-16,9 5-107 0,-3-1-9 0,1 3-46 15,-2 0-23-15,-3-2-20 0,0 4-38 16,1 0-30-16,-1 0-48 0,1 2-20 0,-1 2-31 0,1 0-15 15,1 0-32-15,1 1 1 0,1-1-17 16,1 2-5-16,2-2-16 0,-1 3-4 0,11-7-2 16,-12 11 5-16,12-11-10 0,-4 9 5 0,4-9-10 15,0 0 13-15,6 12-13 0,-6-12 8 16,14 6-6-16,-14-6 5 0,19 3-4 0,-19-3 9 16,19-1-12-16,-19 1 20 0,18-5 8 0,-18 5 27 15,15-4 3-15,-15 4 16 0,14-5 9 16,-14 5 2-16,8-7-3 0,-8 7-3 0,0 0-14 15,11-4-12-15,-11 4-16 0,0 0-10 0,0 0-20 16,0 0-83-16,8-7-80 0,-8 7-34 0,0 0 9 16,0 0-5-16,10 10-8 0,-10-10-59 0,9 14-31 15,-9-14-33-15,14 15-47 0,-6-6 17 16,1-3-45-16,1-1-261 0,2 1-208 0</inkml:trace>
  <inkml:trace contextRef="#ctx0" brushRef="#br1" timeOffset="-47461.75">21324 6784 481 0,'0'0'408'0,"15"-4"-39"0,-15 4-32 0,0 0-16 15,14-1-27-15,-14 1-35 0,0 0-29 16,0 0-30-16,0 0-32 0,0 0-25 0,0 0-27 16,15 0-23-16,-15 0-15 0,0 0-15 0,0 0-9 15,0 0-11-15,6 8-10 0,-6-8 0 0,0 0-9 16,8 8 2-16,-8-8-4 0,9 10-3 0,-9-10-3 16,14 9-6-16,-14-9-3 0,17 6-41 15,-17-6-49-15,18 5-73 0,-18-5-57 0,17 0-67 16,-17 0-134-16,14-3-422 0,-14 3-455 0</inkml:trace>
  <inkml:trace contextRef="#ctx0" brushRef="#br1" timeOffset="-46994.49">19875 6746 230 0,'0'0'448'0,"2"-15"-81"15,-2 15-30-15,0 0-12 0,0-15-23 16,0 15-16-16,0 0-32 0,0 0-32 0,0-13-38 0,0 13-37 16,0 0-30-16,0 0-23 0,0 0-30 15,0 0-12-15,0 0-13 0,0 0 0 0,0 0 22 16,15 0 9-16,-5 9 13 0,5 1 7 16,-1 5 11-16,9 4-11 0,2 3 13 0,4 6 4 15,6 5 0-15,-2 3 0 0,16 13-14 0,-1 1-2 16,4-1-3-16,-1-2-6 0,1 2-15 15,2-3-8-15,-3-1-11 0,-5-10-8 0,-7-6-3 16,3 1-12-16,-3-3 3 0,2-2-8 0,-2-2-3 16,-3-2 4-16,1-3-5 0,-8-3-35 0,-4-2-81 15,-5-3-64-15,1-1-31 0,-7-1-22 16,1-1-22-16,-1-2-3 0,-3 1-79 0,-11-6-99 16,16 1-72-16,-16-1-369 0,0 0-487 0</inkml:trace>
  <inkml:trace contextRef="#ctx0" brushRef="#br1" timeOffset="-46476.71">20682 7219 328 0,'-13'-6'416'0,"3"-2"-95"0,-3 4-81 0,5-2-49 15,-2 0-13-15,10 6-29 0,-17-9-25 0,17 9-25 16,-12-9-21-16,12 9-23 0,-10-6-14 0,10 6-27 15,0 0-35-15,-11-8 9 0,11 8-31 0,0 0 19 16,-10-7-57-16,10 7 13 0,-8-8-34 16,8 8 43-16,-15-9-16 0,7 2 45 0,-2 0-24 15,1-1 41-15,-1-3-24 0,0 4 33 0,-1-5-26 16,1 1 35-16,0 3-27 0,1-3 27 16,-1 2-14-16,0-1 47 0,1-1-9 0,1 4 55 15,2-1-16-15,-2 1 23 0,8 7 23 0,-13-13 8 16,13 13-8-16,-10-11-3 0,10 11 1 0,-6-7-12 15,6 7-12-15,0 0-13 0,-9-9-15 0,9 9-11 16,0 0-16-16,0 0-6 0,0 0 21 16,0 0 29-16,0 0 29 0,0 0 23 0,2 21-2 15,5-10-2-15,-1 4-2 0,2 0-7 16,0 6 4-16,3-1-22 0,-1-1 0 0,0 3-7 16,1-2 6-16,-3-2-2 0,-2-1 6 0,0 0 12 15,-1-2 17-15,-1 2 13 0,-2-2 13 0,-2 0-10 16,0-1-5-16,-4 0-15 0,-3-2-16 0,-3 2-21 15,-2-3-16-15,-3-2 6 0,-3 2-6 16,-5-1-13-16,0-3-14 0,-2-2-6 0,-4 0-8 16,0-2-11-16,1 0-3 0,-1-2-39 0,-2 1-76 15,4 0-86-15,2 1-30 0,4-3-53 16,3 1-52-16,-1 1-56 0,5 0-39 0,1 1-37 16,13-3-13-16,-10 8-36 0,10-8-355 0,0 0-477 15</inkml:trace>
  <inkml:trace contextRef="#ctx0" brushRef="#br1" timeOffset="-45893.11">20336 7590 249 0,'0'0'697'16,"-14"-4"-160"-16,14 4-111 0,-21-2-71 0,21 2-32 15,-25-2-15-15,11 1-6 0,-3 1-23 16,1 0-25-16,-3 1-45 0,1 3-50 0,-1 0-27 15,-2 3-30-15,1 0-19 0,1 3-19 0,-2 0-15 16,7 0-10-16,-1 1-1 0,1 1-10 16,4-1-8-16,-1 0-7 0,3 1 0 0,0 0-2 15,4-1-4-15,4-11-3 0,-2 19 8 0,2-19-6 16,4 18 1-16,-4-18-1 0,12 11 20 16,-12-11-23-16,19 5 5 0,-19-5-9 0,18 0 6 15,-18 0 1-15,15 0 7 0,-15 0 21 0,14-1 16 16,-14 1 13-16,13-3 8 0,-13 3-2 0,10-4-4 15,-10 4-11-15,12-7-1 0,-12 7-13 16,13-8-4-16,-13 8-11 0,12-13 9 0,-12 13-22 16,15-15 7-16,-15 15-6 0,10-17 0 0,-10 17 0 15,12-15 9-15,-12 15-13 0,7-15 11 16,-7 15-10-16,8-15 10 0,-8 15-12 0,4-10-1 16,-4 10-6-16,0 0 4 0,4-13-11 0,-4 13 4 15,0 0-10-15,0 0-29 0,6-12-15 16,-6 12-12-16,0 0-7 0,0 0-18 0,0 0-6 0,5-10-3 15,-5 10-2-15,0 0 7 0,0 0 14 16,0 0 19-16,0 0-5 0,0 0 23 0,0 0 2 16,0 0 13-16,0 0-3 0,4-10 17 15,-4 10-9-15,0 0-1 0,0 0 10 0,0 0 15 16,0 0-10-16,0 0 12 0,0 0-11 0,0 0 11 16,0 0-1-16,2 16 6 0,-2-16 2 15,0 0 15-15,0 19-14 0,0-19 14 0,0 18-9 16,0-18 4-16,0 20-10 0,0-20 5 0,0 21-4 15,0-21 1-15,0 24-9 0,0-24-6 0,0 21-72 16,0-21-61-16,2 21-61 0,-2-21-47 16,4 16-40-16,-4-16-30 0,8 9-24 0,-8-9-63 15,0 0-362-15,15 0-358 0</inkml:trace>
  <inkml:trace contextRef="#ctx0" brushRef="#br1" timeOffset="-45626.33">20338 7720 246 0,'0'0'448'0,"9"-12"-67"0,-9 12-47 0,6-10-22 16,-6 10-38-16,10-14 0 0,-10 14-31 0,11-12-1 15,-11 12 1-15,12-13-11 0,-12 13 4 16,14-13-31-16,-14 13-28 0,9-7-23 0,-9 7-12 16,0 0-1-16,10-8-1 0,-10 8-8 0,0 0-3 15,0 0 15-15,0 0 13 0,0 0 1 0,0 0-35 16,6 11-4-16,-6-11-30 0,0 0 2 16,4 17-24-16,-4-17 32 0,4 14-26 15,-4-14 30-15,7 18-30 0,-7-18 34 0,8 17-39 0,-8-17 30 16,8 16-34-16,-8-16 50 0,6 16-6 0,-6-16 78 15,2 14 29-15,-2-14 15 0,-2 16-21 16,-4-6-35-16,0 0-23 0,-2 0-28 0,-3 1-25 16,-1-2-20-16,2 0-16 0,-3 0-59 15,1-1-198-15,-3-1-152 0,3-1-173 0,-2-2-157 16,1 0-76-16,-3-3 108 0,1-1-108 0,1 0-573 16,-1-3-987-16</inkml:trace>
  <inkml:trace contextRef="#ctx0" brushRef="#br1" timeOffset="-43955.17">21996 5159 177 0,'0'0'350'0,"0"0"-106"0,0 0-10 15,6-9-57-15,-6 9 4 0,0 0-30 0,0 0 16 16,0 0-21-16,7-12-20 0,-7 12-12 0,0 0-13 16,0 0 7-16,4-14-19 0,-4 14 19 15,0 0-18-15,0-16 18 0,0 16-20 0,0 0 14 16,-4-18-24-16,4 18 15 0,-7-15 1 0,7 15-23 16,-8-13 12-16,8 13-24 0,-10-14 11 15,10 14-26-15,-15-10 13 0,15 10-15 0,-16-9 8 16,5 5-13-16,11 4 13 0,-22-5-17 15,22 5 17-15,-27-2-7 0,14 2-9 0,-1 4-4 16,-3-1-7-16,1 4-1 0,-1-1-4 0,3 3-24 16,-3-2 18-16,3 2-18 0,-1-2 18 0,1 4-22 15,2-2 18-15,1 0-16 0,1 1 16 16,4-1-18-16,-3 0 20 0,9-9-23 0,-6 17 10 16,6-17-3-16,2 13 18 0,-2-13-17 0,13 12 18 15,-13-12-21-15,20 6 22 0,-7-5-22 0,1 1 19 16,-14-2-16-16,27-2 17 0,-12 1-16 15,-3-2 19-15,2-1-25 0,-1-1 20 0,-1-1-16 16,1 1 16-16,-1-1-16 0,0 0 15 0,-3-1 0 16,1 1-2-16,-2 2 5 0,-8 4 1 15,15-11 1-15,-15 11 1 0,10-4-3 0,-10 4 1 16,0 0-5-16,13-8-4 0,-13 8-1 0,0 0-3 16,0 0 1-16,0 0-8 0,0 18 38 15,-5-7 1-15,-1 2 18 0,-2 2-14 0,2 2 20 16,-5 2-13-16,3 2 13 0,-2 1-11 0,2-3 3 15,-1 3-19-15,3-6 6 0,0 2-15 0,0-2 6 16,4 0-1-16,0-3 7 0,2-13 17 16,-3 24 8-16,3-24 33 0,7 20 0 0,-7-20 8 15,14 12-22-15,-14-12 5 0,21 5-32 0,-21-5 3 16,25-3-17-16,-11-1-7 0,1-1-9 16,1 0-32-16,-1-1-82 0,-1-1-70 0,0-1-40 0,-1 1-59 15,1-1-16-15,1-1-50 0,-3 2-26 16,1-3-34-16,-1 2-32 0,0-1-70 0,-1-1-255 15,-1-1-330-15</inkml:trace>
  <inkml:trace contextRef="#ctx0" brushRef="#br1" timeOffset="-43638.38">22463 4897 87 0,'5'-13'634'16,"-5"13"-126"-16,4-20-63 0,-4 20-60 0,2-17-70 16,-2 17-56-16,0 0-46 0,-4-15-30 0,4 15-18 15,0 0-13-15,-21 0-29 0,11 5-15 16,-3 3-12-16,-1 3 11 0,-1 7-27 0,-3 5 15 16,1 2-9-16,1 1-3 0,-1 2-15 0,5 2 9 15,-1 0-14-15,1 1 5 0,4-1-19 16,-1 0 1-16,3-3-13 0,4 2-2 0,0-1-9 15,2-5 8-15,2-2-11 0,4 5-3 0,2-3-3 16,1-1 1-16,3-3-45 0,1 0-60 0,3-3-92 16,1-2-64-16,1-3-65 0,1-1-60 15,-1-4-92-15,1-2-487 0,0-1-603 0</inkml:trace>
  <inkml:trace contextRef="#ctx0" brushRef="#br1" timeOffset="-43151.85">22792 5030 209 0,'0'0'347'0,"-4"-14"-36"15,4 14-26-15,-2-11-39 0,2 11-33 0,-8-10-27 16,8 10-20-16,-11-8-21 0,11 8-17 15,-16-4-16-15,16 4-9 0,-23 0 10 0,11 1-28 16,1 5-5-16,-3-1-24 0,3 3 4 0,-1 2-30 16,4 0 9-16,0 3-21 0,3 1-1 15,1 1 1-15,4 1-3 0,4 0-3 0,1 1 3 16,1 0 1-16,4 0-6 0,-2-2 33 0,3 0 11 16,-1 0 8-16,0-2 7 0,-3-1 6 0,1-1 39 15,-2-2 36-15,-2 0 37 0,-4-9 49 16,8 15-18-16,-8-15-27 0,0 0-40 0,-6 15-30 15,6-15-26-15,-16 7-19 0,16-7-8 16,-23 5-27-16,23-5-94 0,-23 3-75 0,23-3-90 16,-20 1-73-16,20-1-58 0,-15 3-78 0,15-3-37 15,0 0-20-15,-10 4-325 0,10-4-414 0</inkml:trace>
  <inkml:trace contextRef="#ctx0" brushRef="#br1" timeOffset="-42999.2">22838 5312 255 0,'16'2'538'15,"-16"-2"-97"-15,0 0-43 0,17 4-11 16,-17-4-32-16,0 0-25 0,0 0-24 0,0 0-34 16,0 0-46-16,6 5-42 0,-6-5-38 0,0 0-36 15,-13 14-41-15,13-14-89 0,-14 13-77 0,14-13-92 16,-15 12-80-16,15-12-87 0,-12 10-122 16,12-10-341-16,-12 7-430 0</inkml:trace>
  <inkml:trace contextRef="#ctx0" brushRef="#br1" timeOffset="-42652.44">23127 5097 11 0,'0'0'650'0,"-2"-16"-161"16,2 16-71-16,-8-14-42 0,8 14-58 0,-13-5-56 15,13 5-40-15,-14-2-49 0,14 2-34 16,-21 3-28-16,21-3-21 0,-19 11-17 0,11-5-14 15,0 1-11-15,2 2-10 0,6-9-6 0,-9 18-13 16,9-18-1-16,-2 18-11 0,2-18-17 16,7 20-21-16,-1-12-39 0,2 1-19 0,0-2-16 15,3 0 41-15,-3-3-14 0,-8-4 37 0,19 11-7 16,-19-11 31-16,12 4-9 0,-12-4 51 0,0 0 11 16,14 3 44-16,-14-3 15 0,0 0 10 15,0 0 22-15,9-6 4 0,-9 6 31 0,0 0-23 16,0 0-3-16,0 0-16 0,0 0-38 0,6-10-12 15,-6 10-25-15,0 0-16 0,0 0-52 0,0 0-51 16,0 0-27-16,0 0-48 0,0 0-90 16,0 0-21-16,4 15-96 0,-4-15-25 0,2 10-64 15,-2-10-291-15,10 10-316 0</inkml:trace>
  <inkml:trace contextRef="#ctx0" brushRef="#br1" timeOffset="-42510.15">23309 5233 649 0,'0'0'620'0,"0"0"-75"0,14-5-51 15,-14 5 9-15,0 0-77 0,0 0-40 0,0 0-64 16,11-5-75-16,-11 5-55 0,0 0-15 0,0 0-77 16,0 0-41-16,0 0-85 0,0 0-57 0,0 0-94 15,-2 20-87-15,-3-12-53 0,-1 3-110 16,-2-3-57-16,0 3-433 0,2-3-568 0</inkml:trace>
  <inkml:trace contextRef="#ctx0" brushRef="#br1" timeOffset="-42287.42">23470 5040 700 0,'8'-10'541'0,"1"1"-107"16,-3 1-40-16,2 1-54 0,-8 7-31 0,12-11-12 16,-12 11-39-16,15-7 9 0,-15 7-54 0,0 0-22 15,21 7-18-15,-21-7-12 0,12 15-25 16,-6-4-23-16,0 1-15 0,-3 3-16 0,-1 3-15 15,0 1 25-15,-4 3-176 0,-3 3-115 16,1 4-98-16,-4 3-133 0,-2 3-94 0,-3-4-522 16,-3 8-700-16</inkml:trace>
  <inkml:trace contextRef="#ctx0" brushRef="#br1" timeOffset="-41685.81">22253 6204 59 0,'2'-16'509'0,"-2"16"-116"0,0 0-62 16,-5-12-47-16,5 12-4 0,-6-7-50 0,6 7-12 15,-14-7-44-15,14 7-3 0,-21-3-42 16,21 3 1-16,-29 2-23 0,13 0 15 0,-1 1-24 15,-1 4 15-15,-3-2-25 0,0 2 3 0,1 4-36 16,-1-1 5-16,2-1-27 0,3 1 10 16,1 0-25-16,3-1 12 0,-1 0-27 0,3-2 15 15,2 3-21-15,4-1 13 0,4-9-26 0,-4 13 4 16,4-13-34-16,6 10 0 0,-6-10-27 0,14 8 9 16,-14-8-4-16,21 5 24 0,-21-5-10 15,23 0 24-15,-23 0-13 0,16 2 27 0,-16-2-13 16,0 0 23-16,19 0-13 0,-19 0 13 0,0 0-15 15,12 5 18-15,-12-5-13 0,0 0 20 16,0 0-7-16,-4 20 20 0,0-10-15 0,-4 0 27 16,-1 2-14-16,1 3 23 0,-2-1-8 0,-1 1 27 15,-1 3 2-15,0-1 5 0,1-2 0 0,3 0-8 16,0 0-8-16,-1 0-9 0,3-2-1 0,0 0-9 16,4-2-2-16,2-11-3 0,-2 20 3 15,2-20-8-15,6 12 4 0,-6-12-11 0,21 6 1 16,-7-9-50-16,1 2-79 0,3-4-81 15,3-1-83-15,2-3-153 0,0 1-457 0,-1-3-530 16</inkml:trace>
  <inkml:trace contextRef="#ctx0" brushRef="#br1" timeOffset="-41468.68">22585 6124 714 0,'0'0'571'0,"2"-16"-113"15,-2 16-57-15,0 0-44 0,-10-10-19 0,10 10 6 16,-14 0-44-16,1 4-25 0,1 3-32 0,-3 3-43 16,1 4-31-16,-3 2-34 0,3 1-23 15,-3 2-27-15,3 4-3 0,-1 2-29 0,3-3-4 16,0-2-14-16,1 5-15 0,3-4-96 16,4-2-81-16,0 2-67 0,2-2-33 0,2 0-54 15,2 0-69-15,4-3-70 0,0-1-113 0,4-1-230 16,1-4-397-16</inkml:trace>
  <inkml:trace contextRef="#ctx0" brushRef="#br1" timeOffset="-41218.95">22885 6142 394 0,'0'0'530'15,"-4"-13"-116"-15,4 13-74 0,0 0-32 0,-10-6-29 16,10 6-33-16,-13 6-18 0,5 1-25 15,2 5-28-15,-3 1-28 0,3 0-20 0,0 2-26 16,0 0-17-16,2 2-17 0,0-2-6 0,-1 1-4 16,3-3 6-16,-2 2 0 0,0-1 1 0,2-3 13 15,-4 3-22-15,2-3 10 0,-5 1-25 16,1-2 10-16,-2 0-24 0,0 0-47 0,-3-2-100 16,1 0-75-16,-1-1-100 0,1-3-61 0,2 1-90 15,10-5-436-15,-17 7-520 0</inkml:trace>
  <inkml:trace contextRef="#ctx0" brushRef="#br1" timeOffset="-41068.76">23003 6389 60 0,'14'3'674'16,"-14"-3"-162"-16,0 0-51 0,0 0-27 0,0 0-55 16,-6 15-32-16,6-15-32 0,-14 10-64 0,14-10-36 15,-17 9-59-15,9-3-14 0,0 0-57 16,-3 0-75-16,3 1-99 0,-2-2-78 0,3 3-101 15,7-8-124-15,-14 10-109 0,14-10-323 0,0 0-436 16</inkml:trace>
  <inkml:trace contextRef="#ctx0" brushRef="#br1" timeOffset="-40764.7">23239 6294 597 0,'0'0'491'0,"-13"-11"-97"0,13 11 2 0,-14-8-50 16,14 8-53-16,-19 0-38 0,19 0-42 0,-23 2-38 16,23-2-39-16,-20 6-25 0,20-6-26 0,-17 7-14 15,17-7-20-15,-14 12-5 0,14-12-11 16,-9 10-6-16,9-10-10 0,0 0-3 0,-2 13-3 16,2-13 1-16,7 7-8 0,-7-7 4 0,12 8-7 15,-12-8 5-15,14 7-4 0,-14-7 9 0,9 4 2 16,-9-4 56-16,0 0 17 0,10 6 38 0,-10-6 48 15,0 0 9-15,0 0 0 0,0 0-17 16,8 7-26-16,-8-7-29 0,0 0-33 0,0 0-18 16,0 0-58-16,0 0-118 0,0 0-99 0,9 8-82 15,-9-8-68-15,0 0-67 0,0 0-17 0,10 5-72 16,-10-5-365-16,14 4-520 0</inkml:trace>
  <inkml:trace contextRef="#ctx0" brushRef="#br1" timeOffset="-40590.42">23418 6361 520 0,'0'0'644'0,"0"0"-141"16,0 0-57-16,0 0-64 0,13-2-53 0,-13 2-33 16,0 0-85-16,0 0-24 0,0 0-62 15,0 0-5-15,10 5-40 0,-10-5 2 0,0 0-37 16,4 16 13-16,-4-16-32 0,2 15 15 0,-2-15-26 16,4 16 19-16,-4-16-25 0,5 17-22 0,-5-17-83 15,4 16-105-15,-4-16-75 0,6 12-113 0,-6-12-123 16,0 0-324-16,10 8-454 0</inkml:trace>
  <inkml:trace contextRef="#ctx0" brushRef="#br1" timeOffset="-40417.84">23712 6139 189 0,'10'-6'599'0,"-10"6"-193"0,17-12-70 15,-17 12-68-15,14-2 30 0,-14 2-12 0,13 2 13 16,-13-2-24-16,12 14 1 0,-8-5-58 0,0 2-11 15,-2 2-65-15,0 0 7 0,-2 5-65 0,0-2-42 16,-2 4-120-16,-2 0-129 0,-4 4-86 0,-2-1-159 16,-7 5-497-16,1 0-606 0</inkml:trace>
  <inkml:trace contextRef="#ctx0" brushRef="#br1" timeOffset="-39714.94">21988 7358 103 0,'0'0'611'0,"-23"-4"-171"16,9 4-55-16,-3 0-56 0,-1 0-19 16,-1 2-58-16,-2 2-16 0,-3 0-34 0,1 3-34 15,-2 0-33-15,0 1-26 0,2 3-18 0,3 0-26 16,-1-1-9-16,5 2-13 0,3-1-13 0,1-2-27 15,3 2-10-15,3-2-9 0,6-9-8 0,-6 15-12 16,6-15-7-16,10 9-5 0,-10-9 7 16,19 3 2-16,-19-3 13 0,25-2 4 0,-11-2 0 15,-1 0 11-15,-1-3 14 0,1 3 35 0,-3-2 27 16,0 0 36-16,-10 6 13 0,17-9 17 16,-17 9 5-16,14-8-9 0,-14 8-9 0,0 0-32 15,13-6-12-15,-13 6-24 0,0 0-10 0,0 0-11 16,-7 16 7-16,1-3-11 0,-4 5 6 15,-3 4-4-15,-3 5 17 0,-5 9 16 0,-1 2 9 16,-1 2 7-16,2-1 4 0,-2 1 5 0,3-1-9 16,1-1-12-16,5-7-11 0,1-2-10 0,5-5-12 15,2-2-4-15,0-3-3 0,3-2-2 0,6-2-4 16,3-3-12-16,4-4-53 0,5-3-88 16,1-1-78-16,5-5-80 0,6-2-86 0,-1-5-77 15,8-3-69-15,-1-1-475 0,4-5-654 16</inkml:trace>
  <inkml:trace contextRef="#ctx0" brushRef="#br1" timeOffset="-39497.52">22540 7291 788 0,'0'0'577'0,"0"-18"-128"0,0 18-69 15,-13-12-30-15,13 12-1 0,-24-1 7 16,7 3 3-16,-1 6-18 0,-3 1-50 0,-6 4-35 15,0 6-41-15,-2 7-47 0,0 1-20 0,0 3-35 16,4 3-13-16,1-2-27 0,7-2-5 16,3 1-15-16,1-2-18 0,7-3-70 0,2-1-82 15,2-2-69-15,6 1-67 0,2-1-65 0,7-3-30 16,3-1-46-16,5-3-94 0,2-7-26 0,3 0-367 16,5-5-514-16</inkml:trace>
  <inkml:trace contextRef="#ctx0" brushRef="#br1" timeOffset="-39277.47">22614 7570 57 0,'2'-16'637'0,"-4"2"-149"16,-2 1-113-16,-2 1-20 0,-2 0-61 0,1 3-19 16,-1 0-52-16,0 1-15 0,0 1-62 0,8 7-16 15,-13-7-40-15,13 7-1 0,-10 6-27 0,10-6 12 16,-6 18-23-16,4-5 24 0,0 1 27 16,0-1 57-16,-1 2 20 0,1 0 30 0,0-1 45 15,0 1 5-15,-2 0 14 0,0-2-16 16,-2 0-22-16,0-1 0 0,-3 1 5 0,-1-4-46 15,0 2-38-15,1-3-30 0,-3 0-46 0,2-2-119 16,-1-1-136-16,11-5-175 0,-18 6-88 0,18-6 33 16,0 0-49-16,-17-2-57 0,17 2-94 0,0 0-536 15,0 0-788-15</inkml:trace>
  <inkml:trace contextRef="#ctx0" brushRef="#br1" timeOffset="-39126.43">22802 7631 367 0,'15'3'516'0,"-15"-3"-99"0,23 5-64 0,-23-5 29 16,14 5-30-16,-14-5 12 0,0 0-37 0,2 15-32 16,-2-15-65-16,-10 14-36 0,-1-3-49 15,-1-2-25-15,0 1-87 0,-3 1-64 0,1 0-111 16,1 0-91-16,1-1-79 0,0-3-126 0,-1 1-479 16,13-8-565-16</inkml:trace>
  <inkml:trace contextRef="#ctx0" brushRef="#br1" timeOffset="-38777.92">23112 7534 414 0,'-8'-16'570'0,"8"16"-151"16,-16-8-29-16,16 8-44 0,-23-3-43 0,8 3-41 15,1 2-32-15,2 1-41 0,-1 2-39 0,-1-1-44 16,3 2-6-16,1 3-34 0,2-2 2 0,2 1-33 15,-1 1 11-15,7-9-28 0,-6 17 13 0,6-17-30 16,2 13-8-16,-2-13-24 0,4 9-12 0,-4-9-12 16,15 5 4-16,-15-5 0 0,14 5 18 15,-14-5 5-15,13-1 6 0,-13 1 5 0,14-7 14 16,-14 7 33-16,15-8-10 0,-15 8 35 0,8-11-1 16,-8 11 33-16,8-11-1 0,-8 11 30 0,0 0-8 15,6-9 8-15,-6 9-7 0,0 0-21 0,0 0-13 16,0 0-21-16,5-11-10 0,-5 11-17 15,0 0-9-15,0 0-9 0,0 0-31 0,0 0-29 16,0 0-59-16,0 0-24 0,0 13-66 0,0-13-64 16,2 15-38-16,-2-15-82 0,4 18-65 0,2-8-362 15,-2-1-421-15</inkml:trace>
  <inkml:trace contextRef="#ctx0" brushRef="#br1" timeOffset="-38309.35">23530 7382 402 0,'17'-9'545'0,"1"4"-119"15,3 1-5-15,0 0-26 0,-1 4-47 0,1 3-17 16,-3-2-37-16,1 6 33 0,0 0-38 16,-5 1-4-16,1 6-18 0,-5-1-12 0,-2 4-25 15,-4 1-31-15,-4 2-33 0,-4 0-44 0,-4 7-10 16,-4 0-25-16,-5 2-90 0,-6 4-118 0,-2 1-110 15,-3-3-99-15,-1 2-72 0,-4-3-93 0,-7-2-97 16,1-3-453-16,0 0-697 0</inkml:trace>
  <inkml:trace contextRef="#ctx0" brushRef="#br1" timeOffset="-35288.24">23205 7671 492 0,'0'0'391'0,"0"0"-70"0,0 0-60 16,0 0-39-16,0 0-30 0,-4-12-28 0,4 12-28 15,0 0-34-15,0 0-18 0,0 0-21 0,9-8-5 16,-9 8-20-16,0 0 1 0,16-6-13 0,-16 6-3 16,13-1-10-16,-13 1 6 0,0 0-12 0,20 1-6 15,-20-1 5-15,0 0-3 0,15 6-23 16,-15-6 60-16,0 0 9 0,4 14 41 0,-4-14 2 15,-4 15 15-15,-2-7 6 0,-1 3 5 0,-1-2-3 16,0 1-10-16,-1 0-5 0,1 0-24 0,0-1-5 16,2-1-25-16,0 0 1 0,-1 3-26 15,7-11 9-15,-8 18-13 0,8-18 5 0,-4 19-6 16,4-19 3-16,2 19-14 0,-2-19 9 0,4 18-16 16,-4-18 15-16,6 17-13 0,-6-17 8 0,2 11-9 15,-2-11 13-15,0 0-10 0,2 15 17 0,-2-15-15 16,0 0 8-16,-8 11-9 0,8-11-4 15,-16 6 5-15,16-6-4 0,-21 1-26 0,21-1-39 16,-21 0-55-16,21 0-68 0,-22-1-40 0,22 1-39 16,-19-4-70-16,19 4-88 0,-21-5-324 0,21 5-333 15</inkml:trace>
  <inkml:trace contextRef="#ctx0" brushRef="#br1" timeOffset="-34487.95">23102 7532 119 0,'0'0'296'16,"0"0"-63"-16,0 0-39 0,0 0-17 0,0 0-18 15,0 0-11-15,0 0-8 0,0 0-28 0,0 0 8 16,0 0-13-16,0 0 0 0,0 0-12 16,0 0-4-16,0 0-13 0,0 0-14 0,0 0 11 15,0 0-21-15,-8-7 13 0,8 7-23 0,0 0 20 16,0 0-19-16,0 0 24 0,0 0-16 0,0 0 28 16,-13-4-16-16,13 4 24 0,0 0-15 0,0 0 21 15,-14-4-22-15,14 4 5 0,0 0-30 16,0 0 11-16,-14-2-29 0,14 2 9 0,0 0-16 15,-13 2 19-15,13-2-8 0,-12 5 21 0,12-5-14 16,-15 8 17-16,15-8-22 0,-12 10 13 0,12-10-26 16,-15 12 12-16,15-12-18 0,-12 14 12 0,12-14-17 15,-8 16 13-15,8-16-26 0,-6 17 23 16,6-17-23-16,-5 19 19 0,5-19-18 0,-2 20-2 16,2-20 1-16,0 16-1 0,0-16 4 0,4 17 1 15,-4-17-1-15,9 13 0 0,-9-13 6 0,10 11-5 16,-10-11-3-16,15 8 5 0,-15-8 3 0,16 3 0 15,-16-3-6-15,17 0 2 0,-17 0 6 16,14-4-2-16,-14 4-2 0,17-9 3 0,-17 9 3 16,14-10 14-16,-14 10 10 0,10-15 23 0,-10 15-11 15,9-15 20-15,-9 15-8 0,6-14 22 0,-6 14 2 16,6-12 8-16,-6 12 3 0,0 0-22 0,4-11 12 16,-4 11-24-16,0 0 4 0,0 0-14 15,0 0-3-15,4-13-19 0,-4 13 4 0,0 0-23 16,0 0 3-16,0 0-12 0,0 0 17 0,0 0-16 15,0 0 40-15,0 0-3 0,0 0 19 0,0 0-19 16,0 16 14-16,0-16-23 0,0 17 5 0,0-17-15 16,2 17 14-16,-2-17-4 0,2 19-5 15,-2-19-7-15,5 19-4 0,-5-19-25 0,8 18-91 16,-8-18-103-16,8 15-72 0,-8-15-66 0,13 12-116 16,-13-12-12-16,12 10-151 0,-12-10-357 0,16 2-634 15</inkml:trace>
  <inkml:trace contextRef="#ctx0" brushRef="#br1" timeOffset="-19127.97">12074 11579 268 0,'0'0'345'0,"-8"-5"-31"0,8 5-49 0,0 0-10 0,-11-5-9 15,11 5-8-15,0 0-2 0,0 0-9 16,0 0 1-16,-8-6-4 0,8 6-12 0,0 0-11 16,0 0-21-16,0 0-5 0,0 0-22 0,-10-4-4 15,10 4-24-15,0 0-4 0,0 0-25 16,0 0-11-16,0 0-22 0,0 0 2 0,0 0 36 16,10-8 26-16,7 7 2 0,1 0 6 0,9-4-13 15,8 3 5-15,7-4-17 0,11 5 12 0,12-3-26 16,-3 2 20-16,8 0-14 0,27 2 29 15,0-2-47-15,6 2 25 0,1 0-39 0,-1 2 24 16,7-2-43-16,-7 2 35 0,3-2-42 0,-5 2 36 16,-4-2-40-16,2 0 26 0,-22 0-43 0,-11 0 29 15,-2-2-39-15,-4 2 29 0,-2 0-37 16,-5-1 34-16,-9 0-37 0,-5-1 37 0,-6 2-34 16,-6-2 39-16,-4 2-21 0,2 0 59 0,-7 0-3 15,1-2 31-15,-5 2-21 0,-14 0 18 16,27 0-19-16,-27 0-17 0,21 0-21 0,-21 0-14 15,16-2-14-15,-16 2-18 0,0 0-79 0,15 0-67 16,-15 0-111-16,0 0-48 0,0 0-80 16,0 0-85-16,0 0-12 0,0 0 91 0,0 0-24 0,-8 16-27 15,-1-9-31-15,1 1-49 0,-2 1-38 16,-3 1-308-16,1 1-495 0</inkml:trace>
  <inkml:trace contextRef="#ctx0" brushRef="#br1" timeOffset="2785.08">14511 6528 321 0,'0'0'240'0,"-14"-2"-30"15,14 2-26-15,0 0-3 0,-13-6-16 0,13 6 2 16,0 0-27-16,-12-2 23 0,12 2-17 0,0 0-3 15,0 0-24-15,-10-5-17 0,10 5-9 0,0 0-42 16,0 0 14-16,0 0-18 0,0 0-6 16,0 0-15-16,0 0 4 0,6-9-8 0,8 6 30 15,9 0-20-15,12-5 11 0,15 3-7 0,8-5 6 16,31 2-14-16,6-3-3 0,4 4-5 16,2-1 12-16,5 1-21 0,-1 2 17 0,2 0-19 15,-1 0-3-15,-1 0 0 0,-3 2-6 16,-5 1 3-16,-2 0 3 0,-19 1 11 0,-10-1-16 0,-4 2-1 15,0-2 0-15,-4-1-3 0,0 2 0 16,-6-1 3-16,-9 1-1 0,-1-2-3 0,-11 2 5 16,0-1 2-16,-9 2 3 0,1-2 1 0,-4 2 5 15,-3-2 2-15,-1 0-5 0,-3 0-2 16,-12 2-10-16,17-7 4 0,-17 7-11 0,0 0-26 16,6-9-27-16,-6 9-25 0,-8-6-27 0,8 6-41 15,-19-4-28-15,19 4-14 0,-27-2-53 16,13 4-34-16,-5-2-253 0,3 3-97 0</inkml:trace>
  <inkml:trace contextRef="#ctx0" brushRef="#br1" timeOffset="3566.68">13591 6704 88 0,'-12'-3'259'0,"12"3"-73"0,-19-7-39 16,19 7-33-16,-18-8-3 0,18 8-17 0,-15-5-11 16,15 5 6-16,-12-6-27 0,12 6 8 15,-13-5-10-15,13 5 19 0,-8-6-21 0,8 6 9 16,-10-4-16-16,10 4 17 0,-8-8-14 0,8 8 10 15,0 0-15-15,-13-7 13 0,13 7-18 0,0 0 23 16,-12-8-25-16,12 8 11 0,0 0-9 0,-13-4 8 16,13 4-12-16,0 0 2 0,0 0-13 15,-8-4 5-15,8 4-13 0,0 0 0 0,0 0-4 16,0 0-4-16,0 0-9 0,0 0 7 0,0 0 7 16,0 0 17-16,17-9 20 0,-1 7-7 15,1 1 8-15,5-1-13 0,5-3 5 0,4 2-17 16,11-1 7-16,1 1-17 0,3-2 11 0,7 1-19 15,-3 0 17-15,4 1-22 0,-5-2 12 16,1 2-15-16,-3 0 9 0,-5 0-17 0,-1 1 20 16,-2-1-18-16,-3 2 18 0,-8-1-22 0,6 0 15 15,-8 0-10-15,-3 2 10 0,-2-1-16 0,2 0 17 16,-7 0-14-16,-1 0 16 0,1 1-16 16,-16 0 18-16,25-4-25 0,-25 4 22 0,18 0-10 15,-18 0 11-15,15 0-20 0,-15 0 19 0,0 0-41 16,14 0-12-16,-14 0-47 0,0 0-61 15,0 0-45-15,0 0-33 0,0 0-38 0,0 0-69 16,0 0-209-16,-4 10-105 0</inkml:trace>
  <inkml:trace contextRef="#ctx0" brushRef="#br1" timeOffset="9295.37">9145 6686 409 0,'0'0'308'0,"-23"3"-51"0,23-3-66 0,-18 3-26 16,18-3-43-16,0 0 21 0,-13 4 17 0,13-4 16 16,0 0 10-16,17 1-29 0,1-2 18 0,1-2-23 15,12-2 10-15,10-2-17 0,7-3 0 16,8 2-24-16,-3-3-12 0,5 1-13 0,4 0-16 15,-2 0-12-15,-2 0-15 0,0 1-9 0,-4 0-10 16,4 0-7-16,-5 1-3 0,-3 1-3 16,0-1-7-16,-9 4-1 0,-2-4-3 0,-2 5-1 15,-6-1 0-15,0 0-3 0,-4 0-2 0,-4 2 1 16,-4-1-1-16,-1 1 1 0,-1 0-7 16,-3 0-16-16,-1-2-15 0,-13 4-22 0,22-1-11 15,-22 1-45-15,19-3-33 0,-19 3-34 0,0 0-36 16,0 0-45-16,12 0-27 0,-12 0-7 0,0 0-390 15,0 0-244-15</inkml:trace>
  <inkml:trace contextRef="#ctx0" brushRef="#br1" timeOffset="10864.43">9788 6656 269 0,'0'0'415'0,"-6"-6"-82"0,6 6-85 0,0 0-44 15,-9-8-59-15,9 8 2 0,0 0-30 16,0 0 9-16,-8-6-13 0,8 6-19 0,0 0-18 15,0 0-14-15,0 0-21 0,0 0-6 0,0 0-9 16,-10-4-5-16,10 4 0 0,0 0-8 16,0 0 5-16,0 0-11 0,0 17-5 0,0-17 10 15,4 18-1-15,-2-6 3 0,2 1 14 0,0 2-13 16,0 2 17-16,5 0 7 0,-3 5-3 0,2 1 2 16,0 1 0-16,7 5-7 0,-3 2-19 0,3-1 13 15,-3 0-25-15,7 0 20 0,-1 4-17 16,5 1 18-16,0-3-4 0,8 0 3 0,0 1-1 15,0-2 5-15,4-1 5 0,2 0 12 16,2-1-17-16,3-1 13 0,3-3-15 0,13 12 9 16,-4-10-13-16,-5-5 7 0,-3-2-13 0,4 2 5 15,3-3-3-15,18 5 19 0,-11-4-6 0,-11-4 10 16,5-1-12-16,0-1 10 0,4 0-11 0,-1-1 5 16,1 0-7-16,23 4 0 0,-13-5 4 15,13 3 4-15,-13-3-4 0,13 2 7 0,-13-2-11 16,17 0 3-16,-15-1-4 0,-10 0 1 0,20 3-5 15,-11-2 2-15,-7-4-3 0,18 5 1 16,-7-1-6-16,-16-2 6 0,28 3-4 0,-17-4-2 16,-6 1-1-16,-2-2 3 0,4 0-3 0,-2 1 0 15,23 3 13-15,-14-3-5 0,-12-1 10 16,28 3-3-16,-16-3 5 0,-7 1-3 0,20 1 12 16,1 1-15-16,-13-1 3 0,13 2-5 0,-17 0 6 15,13 2-19-15,-11-1 8 0,11 1-9 0,-2 5 4 16,-3 0-7-16,-10-4 8 0,11 6-12 0,-5 2 8 15,4-1-6-15,-16-2-6 0,-6-2 5 16,16 6 0-16,-12-1-3 0,-6-3 13 0,-4 0-13 16,22 7 9-16,-16-2-9 0,-7-5 0 0,-1-1 1 15,-1 4-3-15,1-3 3 0,-1 1 7 16,-2-2-6-16,1 2 7 0,-1-1-10 0,-3-1 9 16,-1 0-7-16,0 0 3 0,-2 0-11 15,-8-5 14-15,2 5-12 0,-2-3 12 0,0 1-8 16,-2 0 3-16,0 3-7 0,-2-3 11 0,-1 4-11 15,1 0 10-15,0 1-8 0,0-1 6 0,0 1-6 16,-3 1 7-16,3 2-8 0,0 1 0 0,-2-1 3 16,-3 1-1-16,1-2 1 0,0 2 2 15,-3 1 7-15,1-1-9 0,-2 1 10 0,-1 1-11 16,-1 0 4-16,1-1-2 0,-4 1 2 0,3 0 4 16,-3 1-5-16,-1-1 5 0,1 2-7 15,-2 0 10-15,3 2-9 0,-3 0 10 0,1 1-6 16,1 0 13-16,-2 2-9 0,3-1 6 0,-1 8-4 15,3-2 8-15,-1 2-12 0,0-1 2 16,1 1-2-16,-1-1-1 0,1 1 13 0,-1 2-10 16,1-2-3-16,-1-2 0 0,-3-5 2 0,-1-1-4 15,0-1 9-15,1-1-9 0,-1-2 2 0,-4-1-1 16,2-3 6-16,-1-2-11 0,-1 1 10 16,-2-5-11-16,0-1 3 0,2 2-3 0,-2-4 7 15,-2 0-9-15,3-1 7 0,-3-1-4 0,0 0 3 16,2-2-2-16,-2 1 5 0,0-2-4 0,-2-12 8 15,2 22-10-15,-2-22 6 0,0 22-7 16,0-22 10-16,2 22-9 0,-2-22 9 0,0 20-9 16,0-20 8-16,0 17-13 0,0-17 10 15,0 17-7-15,0-17 7 0,0 15-7 0,0-15 4 16,0 15-3-16,0-15 7 0,0 14-6 0,0-14 8 16,2 14-6-16,-2-14 1 0,0 13-3 0,0-13 8 15,0 0-8-15,2 16 3 0,-2-16-6 16,0 0 8-16,2 15-5 0,-2-15 3 0,0 0-3 15,0 0 6-15,0 15-7 0,0-15 9 0,0 0-10 16,0 0 7-16,2 14-7 0,-2-14 12 0,0 0-10 16,0 0 11-16,5 13-11 0,-5-13 1 15,0 0 0-15,0 0 6 0,4 11-4 0,-4-11 2 16,0 0-6-16,0 0 11 0,0 0-10 0,0 0-5 16,2 11 3-16,-2-11 11 0,0 0-9 15,0 0 3-15,0 0-3 0,0 0 1 0,0 0 0 16,0 0 3-16,4 13-5 0,-4-13 4 0,0 0 1 15,0 0 2-15,0 0-3 0,0 0 3 0,0 0-1 16,2 10 1-16,-2-10-2 0,0 0 1 16,0 0 0-16,0 0-1 0,0 0 1 0,0 0 14 15,0 0 12-15,0 0 20 0,0 0 19 0,0 0 13 16,0 0 24-16,0 0-13 0,0 0-17 0,0 0-14 16,0 0-11-16,-14-2-14 0,5-5-3 15,1 0-10-15,-2-2-2 0,-1 0-5 0,-1-2-5 16,2-1 1-16,-1 2-5 0,-1 0 3 15,4-1-4-15,-3 2 0 0,3 0-1 0,0 1 2 16,8 8-8-16,-13-12 1 0,13 12 0 0,-10-12 2 16,10 12 0-16,-8-8-4 0,8 8 0 0,0 0-3 15,-9-9-2-15,9 9-2 0,0 0-4 0,0 0 4 16,-8-8 0-16,8 8-1 0,0 0 3 16,0 0-4-16,0 0 4 0,0 0 1 0,0 0 6 15,0 0-6-15,6 11 6 0,-6-11-2 0,15 13 1 16,-7-7-4-16,2 1 7 0,3 0-1 15,-1-2 5-15,3 3-4 0,-1-4 4 0,1 4-1 16,1-5 1-16,1 1-2 0,-1-1 2 0,1 2-2 16,-1-3-14-16,1-1-96 0,-3-1-107 15,3-1-99-15,-3-1-122 0,1 1-214 0,-3-3-473 16,1 1-768-16</inkml:trace>
  <inkml:trace contextRef="#ctx0" brushRef="#br1" timeOffset="19795.38">14999 6582 125 0,'0'0'193'15,"0"0"-63"-15,0 0 9 0,0 0-44 16,12-5 7-16,-12 5-28 0,0 0 9 0,0 0-33 16,0 0 9-16,0 0-31 0,7-7 21 0,-7 7-24 15,0 0 15-15,0 0-20 0,0 0 21 0,0 0-29 16,0 0 26-16,6-9-25 0,-6 9 15 0,0 0-22 15,0 0 20-15,0 0-20 0,0 0 28 16,0 0-29-16,0 0 21 0,0 0-22 0,6-8 25 16,-6 8-21-16,0 0 22 0,0 0-22 15,0 0 23-15,0 0-25 0,0 0 29 0,0 0-21 16,0 0 28-16,0 0-16 0,0 0 21 0,0 0-24 16,0 0 24-16,0 0-29 0,0 0 6 15,0 0-2-15,0 0-7 0,0 0 1 0,0 0 1 16,0 0-1-16,0 0 6 0,0 0-6 0,0 0 4 15,0 0 8-15,4-12-1 0,-4 12-1 0,0 0-2 16,0 0-4-16,0 0 1 0,0 0-1 0,0 0-2 16,0 0-6-16,0 0-5 0,0 0 10 15,0 0-16-15,0 0 8 0,0 0-2 0,0 0-8 16,0 0 2-16,0 0-1 0,0 0-4 0,0 0-6 16,0 0 4-16,0 0 3 0,0 0 4 15,0 0 1-15,-10 12-7 0,10-12-4 0,-4 20 7 16,2-5-3-16,0 0 12 0,-1 4-2 0,-1 1-1 15,0 5 13-15,0 2 6 0,-2 5 1 16,0 3 5-16,-1 6-1 0,1 0-3 0,-2 6 9 16,-2 0-7-16,3 0 3 0,-1 3-3 0,0-3-4 15,-2 5-3-15,-1-2 2 0,-1 1 2 0,-1 0 6 16,-3 1-3-16,-3 0 14 0,-8 19-7 16,3-4 0-16,-5 0-14 0,2-13 12 0,2-7-18 15,-8 16 17-15,2-13-15 0,4-6 14 0,-14 12-5 16,8-8 0-16,0-9 0 0,-13 14-5 15,-1-3 22-15,-1-1-17 0,7-9 12 0,-9 6-13 16,7-10-2-16,1-4 0 0,-13 12-5 0,-1-4-2 16,-2 2 2-16,0-2-15 0,-2 1 11 15,2-3-16-15,-2 3 15 0,-6-4-12 0,2 0 10 16,-2-1-17-16,-2-3 10 0,1 2-9 0,-5-2 15 16,6-2-4-16,-2-1 4 0,-1 0-3 0,16-6-3 15,-13 5 5-15,6-4 8 0,-4 3-10 0,-3 1 16 16,10-6-9-16,7 0 7 0,-18 7-11 15,2-2-2-15,-3 0 0 0,11-1-1 0,-6 3-2 16,-2 0 2-16,10-4-12 0,-10 5 11 16,4 2-13-16,-6-1 14 0,6 0-9 0,-2 1 12 15,10-7-14-15,9-3 13 0,-1-1-11 0,-1 0 17 16,1 0-16-16,5-1 16 0,-3-2-14 0,3 1 13 16,2 0-13-16,-2-3 17 0,1 3-14 15,3-2 15-15,2-1-18 0,4-2 17 0,-2 0 4 16,-2 2 4-16,-3 1 3 0,-1-1 2 0,4 2-4 15,-6-2-1-15,1 5 0 0,-1-2-5 0,-4 2-4 16,5-3-1-16,-5 3-4 0,6 1-2 16,-3-2 3-16,1 0 0 0,2 0-2 0,-3-2 1 15,7 0 1-15,0 0 2 0,2-3 0 0,6-1-17 16,-4 0 10-16,4 0-10 0,0 0 17 16,0 1-17-16,1-1 17 0,-1-1-13 0,4-3 15 15,0 3-19-15,0-1 16 0,1 0-13 0,3 0 14 16,-6 1-14-16,3-3 10 0,-1 2-13 15,4-2 15-15,-3 1-15 0,3-1 13 0,-2 0-14 16,7-3 15-16,1-1-19 0,-1 1 20 0,-3-1-15 16,7 0 13-16,-2-1-15 0,1 1 17 0,-1-2-15 15,2 0 13-15,-3 2-15 0,3-2 15 0,-3 2-19 16,-1 1 18-16,-3 2-18 0,-1 0 18 16,-1 2-18-16,-4 0 17 0,-1 1-16 0,1 2 15 15,-4-1 1-15,4-3 0 0,1 1-1 16,-1 1 4-16,0-3 0 0,0 1 1 0,1 0 4 15,1-1 1-15,2-3-1 0,5 2 3 0,-3-3 0 16,-1 0 1-16,3 1 3 0,3-3 1 16,-3 3-3-16,3-3-2 0,-2 0-7 0,5-1 4 15,-3 2-8-15,12-5 3 0,-19 7-4 0,19-7-1 16,-18 7-1-16,18-7 0 0,-17 6-2 0,17-6 3 16,-14 4 1-16,14-4-4 0,-15 5 0 0,15-5 2 15,-16 4 0-15,16-4 5 0,-15 2-5 16,15-2-2-16,-18 2 2 0,18-2-5 0,-21 2 6 15,21-2-3-15,-19 2 0 0,19-2-1 0,-22 4 2 16,22-4-2-16,-23 0 2 0,23 0-6 16,-19 3 4-16,19-3-1 0,-20 0 2 0,20 0-2 15,-15 1 5-15,15-1-2 0,0 0 0 0,-19 0 2 16,19 0-3-16,0 0-6 0,0 0-51 0,-16 0-56 16,16 0-53-16,0 0-48 0,0 0-20 15,0 0-18-15,0 0-30 0,0 0-6 0,16 3-45 16,-1-3 0-16,4-1-338 0,7-2-221 0</inkml:trace>
  <inkml:trace contextRef="#ctx0" brushRef="#br1" timeOffset="20830.51">15047 6558 153 0,'0'0'175'0,"0"0"-61"15,0 0 7-15,8-11-29 0,-8 11 18 0,0 0-26 16,0 0 22-16,0 0-22 0,0 0 25 0,-4-14-23 16,4 14 13-16,0 0-19 0,0 0 3 15,-9-6-17-15,9 6 24 0,0 0-12 0,0 0-1 16,-20 1 13-16,20-1 10 0,-19 6 5 0,9 0-4 15,-3 1 17-15,-3 2-12 0,-3 5 9 16,-6 3-11-16,-1 2 11 0,-7 5-15 0,-1-2 4 16,1 5-22-16,-2-3 9 0,0 1-15 0,4-1-5 15,0-3 0-15,6-1-7 0,0-3-7 0,5-3-8 16,1-1-10-16,5-2-3 0,-1-1-1 16,5-3 5-16,0-2 0 0,10-5-8 0,-9 7-5 15,9-7-8-15,0 0-3 0,19-14-3 0,-5 4-3 16,5-3-3-16,6-3 3 0,2-2-8 15,0 2 6-15,1-2-2 0,6-4 2 0,-1 2-4 16,0 1 0-16,-2 2 2 0,-2 0 5 0,2 2-1 16,-2 0 15-16,0 2-8 0,-5 3-3 0,-1 1 2 15,0 1 2-15,-3 4-2 0,-1 1 6 0,0-2-11 16,-1 5 13-16,-1 0-5 0,-1 0 12 16,1 2-14-16,-3 1 4 0,1 0-2 0,-1 1-9 15,1 1 2-15,-1 1-1 0,1 2 0 0,-1 0 7 16,1 0-4-16,-1 1 2 0,1 0-32 15,1-2-80-15,-1 5-66 0,3-2-96 0,-1 2-87 16,-1 3-80-16,3-2-501 0,-3 1-577 0</inkml:trace>
  <inkml:trace contextRef="#ctx0" brushRef="#br1" timeOffset="22043.41">15737 10540 139 0,'0'0'500'0,"0"0"-111"0,-4-14-79 16,4 14-45-16,0 0-22 0,0 0-18 15,0 0-25-15,0 0-9 0,-2-14-11 0,2 14-7 16,0 0-15-16,0 0-1 0,0 0-3 0,0 0-5 16,4-12 16-16,-4 12 6 0,0 0 14 15,0 0-11-15,0 0-12 0,0 0-15 0,0 0-19 16,0 0 4-16,0 0 33 0,0 0 1 0,10-3 24 16,-10 3-25-16,13 5 17 0,-13-5-19 0,18 6 66 15,-7-2-58-15,1-1 36 0,0-1-14 0,3 1 30 16,-1-1-26-16,3-1 18 0,1-1 0 15,1-1 0-15,0-1-19 0,3-3-19 0,1-2-20 16,2-1-89-16,-2 0-68 0,2-3 0 0,-5 0 0 16,1 1 0-16,-3-3 0 0,-1-1 0 15,0 1 0-15,-5-1 0 0,0 2 0 0,-1 0 0 16,-3-1 0-16,0 1 0 0,-2 1 0 16,1-1 0-16,-3 5 0 0,2-4 0 0,-6 11 0 15,6-15 0-15,-6 15-356 0,6-9-383 0,-6 9-113 16,0 0 16-16,7-11 146 0,-7 11-33 0,0 0-547 15,0 0-915-15</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7T02:58:41.905"/>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definitions>
  <inkml:trace contextRef="#ctx0" brushRef="#br0">1918 2592 461 0,'0'0'428'0,"0"0"-80"0,0 0-43 16,11-7-14-16,-11 7-21 0,0 0-16 0,0 0-1 15,0 0-13-15,0 0-11 0,0 0-17 16,0 0-23-16,0 0-19 0,0 0-25 0,0 0-24 16,0 0-22-16,0 0-14 0,0 0 31 0,6 8 94 15,-6-8 49-15,-2 22-23 0,-2-4-29 0,2-2-24 16,-5 3-33-16,3 0-2 0,0 2 12 0,-2 3 33 16,0-1-47-16,-1 3-22 0,-1-3-18 15,2 1-18-15,0 0-15 0,0-5-11 0,-1 0-14 16,3 1-10-16,-2-3-3 0,2-1-5 0,0-1-18 15,0-3 11-15,2 2-17 0,-3-4-48 16,5-10-52-16,-4 18-72 0,4-18-53 0,-4 14-22 16,4-14-159-16,0 0 43 0,-6 11-22 15,6-11-19-15,0 0 20 0,0 0-46 0,0 0 22 16,-10-7 26-16,10 7 11 0,0-13-18 0,0 13-294 16,0-23-235-16</inkml:trace>
  <inkml:trace contextRef="#ctx0" brushRef="#br0" timeOffset="267.94">1908 2682 179 0,'0'0'481'15,"4"-17"-87"-15,-4 17-78 0,4-10 25 0,-4 10-8 16,0 0-36-16,4-14-12 0,-4 14-27 0,0 0-29 16,0 0-19-16,4-14-21 0,-4 14-20 15,0 0-20-15,0 0-27 0,5-8-12 0,-5 8 4 16,0 0 8-16,10-8-4 0,-10 8-6 0,14-6-26 15,-14 6 2-15,17-7-19 0,-17 7-4 0,19-7-15 16,-19 7 4-16,20-6-12 0,-20 6-4 16,19-7-19-16,-19 7 15 0,21-4-22 0,-21 4 8 15,18-4-14-15,-18 4-41 0,15-4-67 0,-15 4-79 16,0 0-55-16,14-4-50 0,-14 4-10 16,0 0-16-16,0 0-15 0,10 6-57 0,-10-6-54 15,0 0-353-15,-6 17-392 0</inkml:trace>
  <inkml:trace contextRef="#ctx0" brushRef="#br0" timeOffset="458.09">1883 2814 79 0,'0'0'640'0,"-8"11"-145"16,8-11-90-16,0 0-46 0,-6 9-58 16,6-9-30-16,0 0-19 0,0 0-31 0,0 0-21 15,16 0-47-15,-16 0-19 0,23-6-38 16,-13 3-11-16,3 0-63 0,-1 0-69 0,0 1-57 15,-12 2-85-15,21-4 14 0,-21 4-76 0,19-2 47 16,-19 2-39-16,0 0-11 0,10 7-17 0,-10-7-50 16,0 0-196-16,-8 16-80 0</inkml:trace>
  <inkml:trace contextRef="#ctx0" brushRef="#br0" timeOffset="602">1891 2935 139 0,'-10'10'318'16,"2"-5"-61"-16,0 3-46 0,8-8-25 0,-13 12-33 15,13-12-26-15,-12 10 5 0,12-10 60 16,-6 8-74-16,6-8 41 0,0 0-66 0,0 0 60 15,0 0-20-15,0 0-15 0,0 0-20 16,10 8-16-16,-10-8-23 0,23-5 7 0,-11 2-85 0,0-1-24 16,3-3-111-16,-1 3-18 0,3-4-72 15,-3 3-74-15,1-3-263 0,-1 2-142 0</inkml:trace>
  <inkml:trace contextRef="#ctx0" brushRef="#br0" timeOffset="1076.1">2170 2821 322 0,'0'0'546'16,"0"0"-115"-16,7-10-47 0,-7 10-52 0,0 0-41 16,0 0-42-16,0 0-36 0,6-7-36 0,-6 7-43 15,0 0-21-15,0 0-20 0,0 0-2 16,0 0 7-16,2 13 13 0,-2-13-15 0,-2 17 17 16,2-17-34-16,-4 22 24 0,2-10-42 0,0-1 27 15,0 4-46-15,-1-1 28 0,-1-2-41 0,2 3 26 16,-2 0-43-16,2-1 41 0,-2 1-48 0,0-2 30 15,0 1-38-15,0-1 5 0,-1-2-1 16,5-11-1-16,-6 19 7 0,6-19-3 0,-4 17 5 16,4-17 15-16,-4 11 33 0,4-11-1 15,0 0-9-15,0 0-17 0,0 0-4 0,0 0-6 16,0 0-10-16,0-19 1 0,0 19-2 0,6-22-10 16,-2 8 9-16,0 1-4 0,1-2-4 0,3 0-5 15,-2-2 1-15,2 0 4 0,3-3-3 16,1 0 0-16,0 1-3 0,3 1 0 0,-3 1 6 15,3 0-5-15,-1 2 1 0,1 3-1 0,-5 1 3 16,2-1-5-16,1 5 0 0,-5-1-5 16,2 3 7-16,-10 5-4 0,17-7 12 0,-17 7 2 15,0 0 14-15,17-2 27 0,-17 2 16 0,0 0 4 16,6 11 4-16,-6-11-7 0,-4 13-8 0,4-13-9 16,-9 17-12-16,3-7 1 0,0 0-9 15,-2-3-2-15,-1 3-3 0,1-2-4 0,0 0-6 16,-2-1-6-16,1 1-50 0,-1-2-70 0,0-1-77 15,10-5-49-15,-19 8-50 0,19-8-96 0,-15 5 13 16,15-5-80-16,0 0-39 0,-16 0-347 16,16 0-460-16</inkml:trace>
  <inkml:trace contextRef="#ctx0" brushRef="#br0" timeOffset="1253.17">2427 2777 198 0,'0'0'452'0,"0"0"-46"15,14-3-149-15,-14 3 35 0,0 0-57 0,0 0 6 16,13 6-49-16,-13-6-6 0,4 9-38 16,-4-9-15-16,4 14-36 0,-4-14-6 0,4 19-25 15,-4-19-5-15,-2 23-19 0,0-10-13 0,-2 0-91 16,0 1-44-16,0-1-125 0,-1 0-73 16,-3-1-460-16,4-3-355 0</inkml:trace>
  <inkml:trace contextRef="#ctx0" brushRef="#br0" timeOffset="1400.74">2522 2691 470 0,'0'0'468'0,"6"-19"-119"0,-6 19-94 16,2-15-79-16,-2 15-104 0,4-12-96 0,-4 12-107 15,0 0-77-15,4-15-240 0,-4 15 9 16</inkml:trace>
  <inkml:trace contextRef="#ctx0" brushRef="#br0" timeOffset="1701.67">2753 2551 421 0,'0'0'466'0,"0"0"-103"0,0 0-49 15,0 0-22-15,0 0-33 0,-14 11-23 16,6-4-24-16,-1 2-26 0,3 1-16 0,-2 0-23 15,2 3-31-15,0-1-18 0,-1 2-17 16,3-1-2-16,2 2-8 0,0-1 1 0,2-14-10 0,0 25 13 16,0-25-6-16,4 24 20 0,-4-24-22 15,0 19 16-15,0-19-15 0,0 15 27 16,0-15 45-16,-6 17 5 0,6-17-18 0,-12 15-16 16,1-7-20-16,-1-2-17 0,-1-1-5 0,-1 0-31 15,2-1-4-15,-1-3-64 0,13-1-91 0,-25 3-66 16,25-3-55-16,-18 0-37 0,18 0-99 0,0 0 26 15,-17-1-45-15,17 1-1 0,0 0-7 16,0 0-302-16,8-9-277 0</inkml:trace>
  <inkml:trace contextRef="#ctx0" brushRef="#br0" timeOffset="2520.31">2755 2725 343 0,'0'0'351'0,"15"-3"-4"0,-15 3-116 0,0 0 25 0,0 0-10 16,0 0-13-16,0 0-30 0,6 7-2 0,-6-7-21 15,0 0-17-15,-4 13-26 0,4-13-12 16,-4 11-28-16,4-11-4 0,-8 15-26 0,8-15-9 16,-7 16-12-16,7-16-8 0,-4 17-11 15,4-17-3-15,-2 12-5 0,2-12 1 0,0 0-5 16,4 16-2-16,-4-16 7 0,9 9-9 0,-9-9-4 16,16 5-1-16,-16-5-3 0,21 1 4 0,-21-1-4 15,20-3 4-15,-20 3-9 0,21-7 5 16,-21 7 3-16,19-8-2 0,-19 8 1 0,14-9 2 15,-14 9 6-15,8-11 8 0,-8 11 14 0,0 0 0 16,5-14 4-16,-5 14 6 0,0 0-10 0,-9-9 5 16,9 9-18-16,-10-4 12 0,10 4-21 15,-14-2 8-15,14 2-13 0,-19 2 10 0,19-2-21 16,-17 2 12-16,17-2-13 0,-14 3 3 16,14-3-7-16,0 0 5 0,-10 10-10 0,10-10-2 15,0 0-11-15,0 0-8 0,6 8-4 0,-6-8-12 16,16 1 2-16,-16-1-8 0,23-2 11 0,-8-1-6 15,-3 1 17-15,0-1-3 0,3-1 14 16,-3-1 2-16,1 2 8 0,-3-1-4 0,0 1 17 16,-10 3 12-16,19-6 21 0,-19 6 19 0,14-4 6 15,-14 4 2-15,0 0-6 0,13-3-4 0,-13 3-9 16,0 0-12-16,0 0-6 0,0 0-4 16,0 0-6-16,0 0-1 0,0 0 6 0,0 0-17 15,0 0 9-15,-6 18-7 0,6-18 6 0,-9 13-11 16,9-13 6-16,-8 12-11 0,8-12 8 15,-4 12-25-15,4-12-16 0,0 0-14 0,-4 10 12 16,4-10 4-16,0 0 3 0,0 0 15 0,0 0-2 16,10 4 10-16,-10-4-5 0,15-4 12 15,-15 4-1-15,14-10-1 0,-6 3 6 0,1-1-2 16,1-4 2-16,-2 2 0 0,0-4 4 0,3 0 1 16,-1-2 3-16,-2-2 16 0,3-4-24 0,-1 1 24 15,0-3-25-15,1 1 4 0,-3 2 6 0,0 0 7 16,1 4 13-16,-3 2 11 0,-2 0 9 15,0 2-9-15,2 4-7 0,-6 9-12 0,4-17-3 16,-4 17-7-16,0 0 1 0,0 0-2 16,0 0 16-16,-10 15-19 0,4-4 16 0,2 2-19 15,-3 2-6-15,1 0 7 0,2 1-3 0,2 0 2 16,-2 2-1-16,4-1-2 0,0 0 3 16,2-1-5-16,2-1 5 0,2 1-6 0,3-2-4 15,1-4-11-15,0 1-16 0,5-2-10 0,-1-3-6 16,1-2 8-16,1 0 10 0,-3-3 10 0,-13-1 8 15,27 0 23-15,-27 0 34 0,18-7 27 0,-18 7 22 16,13-7 36-16,-13 7 25 0,0 0 24 16,8-10-19-16,-8 10 1 0,0 0-44 0,0 0-8 15,0 0-45-15,0 0 0 0,0 0-31 0,0 0-56 16,0 0-108-16,0 0-100 0,-17 6-87 16,17-6-80-16,-6 11-127 0,6-11-576 0,0 0-751 15</inkml:trace>
  <inkml:trace contextRef="#ctx0" brushRef="#br0" timeOffset="3074.58">3564 2656 527 0,'0'0'419'0,"0"0"-109"0,0 0-49 16,0 0-59-16,0 0-37 0,0 0-26 16,0 0-15-16,0 0-25 0,6-14-10 0,-6 14-16 0,0 0-17 15,16-2-17-15,-16 2-9 0,13-2-4 16,-13 2 11-16,12-3 9 0,-12 3 10 0,0 0 7 16,17-5 12-16,-17 5 16 0,0 0 12 0,12-4 3 15,-12 4 19-15,8-7-27 0,-8 7 11 16,9-11-25-16,-9 11 26 0,6-13-24 0,-6 13 26 15,4-12-30-15,-4 12 13 0,4-13-19 16,-4 13 4-16,0 0-16 0,2-15 8 0,-2 15-12 16,0 0-5-16,0 0-22 0,4-15 2 0,-4 15-21 15,0 0-1-15,0 0-11 0,0 0 6 0,0 0-10 16,0 0 20-16,-8 13-10 0,4-3-1 0,0 4 0 16,-2 0 3-16,-3 2-9 0,1 0 9 15,0 3-5-15,-2 4 2 0,-1-2 5 0,-1 1-3 16,1-1 4-16,-1 1-5 0,-2 0 3 0,3-3-2 15,-1-1 0-15,2-2 8 0,-1-2-4 16,3-1 14-16,-2-2 23 0,1 0 28 0,1-3 23 16,2 2 42-16,6-10 13 0,-13 12 21 0,13-12-1 15,-8 10 35-15,8-10-20 0,0 0-37 16,0 0-36-16,0 0-27 0,0 0-24 0,0 0-7 16,0 0-17-16,0 0-9 0,13-7-10 0,-13 7-2 15,20-7-19-15,-9 4-55 0,3 0-96 0,-2 1-78 16,1-2-136-16,1 1-16 0,-1 3-24 15,-13 0-41-15,25-3-10 0,-25 3-50 0,22 0-60 16,-22 0-411-16,19-1-629 0</inkml:trace>
  <inkml:trace contextRef="#ctx0" brushRef="#br0" timeOffset="3267.49">3944 2640 470 0,'0'0'742'0,"8"-13"-98"0,-8 13-84 16,4-7-61-16,-4 7-49 0,0 0-46 0,7-12-73 15,-7 12-67-15,0 0-55 0,0 0-44 0,6-8-53 16,-6 8-129-16,0 0-108 0,0 0-78 0,0 0-78 16,0 0-53-16,0 0-75 0,0 0-120 15,-6 12-392-15,6-12-570 0</inkml:trace>
  <inkml:trace contextRef="#ctx0" brushRef="#br0" timeOffset="3398.56">3868 2867 420 0,'0'0'783'0,"-9"16"-141"15,9-16-83-15,-4 11-44 0,4-11-36 0,0 0-65 16,-6 10-53-16,6-10-89 0,0 0-41 16,0 0-163-16,0 0-192 0,0 0-159 0,0 0-129 15,0 0-212-15,0 0-412 0,0 0-689 0</inkml:trace>
  <inkml:trace contextRef="#ctx0" brushRef="#br0" timeOffset="4461.32">1883 4083 454 0,'0'0'526'0,"0"0"-139"0,0 0-44 0,0 0-70 15,8-7-38-15,-8 7-67 0,0 0-17 16,0 0-15-16,0 0 13 0,-2 14-3 0,2-14-20 16,-8 20-24-16,4-6-10 0,0-1-8 0,-2 2-12 15,-1 3-6-15,1-3-10 0,0 2-12 16,0-1-6-16,0 1-9 0,-1-2-5 0,3 0-7 15,-2-4 1-15,4 3-35 0,-2-1-77 0,4-13-51 16,-6 18-97-16,6-18 35 0,-4 15-64 0,4-15-20 16,0 0-28-16,0 0-364 0,0 0-244 15</inkml:trace>
  <inkml:trace contextRef="#ctx0" brushRef="#br0" timeOffset="4659.57">1887 4125 525 0,'0'0'389'0,"2"-15"12"15,-2 15-63-15,0 0-9 0,2-11-32 16,-2 11-28-16,0 0-31 0,0 0-30 0,2-15-27 16,-2 15-45-16,0 0-23 0,9-12-29 0,-9 12-17 15,12-12-18-15,-2 6-5 0,1-2-10 0,-1 3-6 16,0-2-15-16,3 1-38 0,-1 1-33 16,1-2-48-16,-3 4-23 0,2-1-76 0,-12 4 31 15,19-8-85-15,-19 8-9 0,17-1-28 0,-17 1-93 16,0 0-189-16,0 0-138 0</inkml:trace>
  <inkml:trace contextRef="#ctx0" brushRef="#br0" timeOffset="4960.01">1860 4212 25 0,'-12'14'500'0,"12"-14"-141"16,-6 7-59-16,6-7-68 0,0 0-40 0,0 0-31 15,0 0-29-15,0 0-29 0,16-1-26 0,-16 1-11 16,23-8-8-16,-11 4-13 0,1 1-28 15,-13 3-46-15,21-5-18 0,-21 5-3 0,12 3 0 16,-12-3 4-16,0 0-1 0,2 12-33 0,-2-12 45 16,-12 19-22-16,1-6 40 0,-1-1-25 15,-1 1 33-15,-1 2-26 0,0-1 32 0,1-1-25 16,1-3 21-16,1 2 5 0,1-1 10 0,2-4 55 16,0 3-48-16,1-2 63 0,7-8-59 15,-10 14 76-15,10-14-50 0,0 0 67 0,0 0-78 16,0 0 52-16,6 13-69 0,-6-13 47 0,17-4-67 15,-7 2 18-15,2-3-100 0,3 1-22 0,-3-1-97 16,3-1-100-16,-1-1-205 0,3-1-73 16</inkml:trace>
  <inkml:trace contextRef="#ctx0" brushRef="#br0" timeOffset="5393.4">2111 4279 71 0,'0'0'629'0,"0"0"-135"0,0 0-96 15,8-7-68-15,-8 7-67 0,0 0-58 0,0 0-41 0,0 0-35 16,0 0-22-16,0 0-17 0,0 0-2 16,-2 14-6-16,2-14-12 0,-9 20-18 0,5-8-4 15,0-1-15-15,-2 4 0 0,0-1-13 0,2-2 4 16,-3 3-10-16,1 0 5 0,2 0-11 16,-2 0 6-16,0-3-9 0,2 1 4 0,-1-1-9 15,5-12 8-15,-8 18-6 0,8-18 11 0,-4 15 0 16,4-15 11-16,0 0 22 0,-6 13 2 15,6-13-15-15,0 0-6 0,0 0-3 0,0 0-5 16,0 0-7-16,-4-16-4 0,4 16-1 0,2-20 0 16,0 8-9-16,2-3-5 0,0-1-12 15,0-3-4-15,2 2-4 0,3-4 4 0,1-1 24 16,0 2-23-16,1 1 8 0,1 0-1 0,1 0 4 16,-1 2-1-16,0 2 2 0,-1 4-1 0,-1 0 1 15,0 1-2-15,-1 1-2 0,1 1 3 16,-10 8-3-16,14-7 22 0,-14 7-15 0,0 0 23 15,15 0-7-15,-15 0 37 0,0 0-10 0,6 7 26 16,-6-7-21-16,0 0 27 0,0 18-31 16,0-18-5-16,-8 17-5 0,2-8-3 0,-3 2-6 15,1-3-3-15,-2 3-15 0,-1-3-40 0,-1 2-45 16,2-1-76-16,-1-1-29 0,1 0-88 16,0-2 1-16,10-6-62 0,-17 11-76 0,17-11-247 15,-8 4-217-15</inkml:trace>
  <inkml:trace contextRef="#ctx0" brushRef="#br0" timeOffset="5566.21">2266 4256 604 0,'0'0'584'0,"12"-10"-113"0,-12 10-40 16,10-4-101-16,-10 4-30 0,0 0-72 0,0 0-18 16,11-5-62-16,-11 5-15 0,0 0-49 0,0 0 3 15,0 0-39-15,8 7 12 0,-8-7-27 0,0 13-1 16,0-13-67-16,-6 19-59 0,6-19-63 0,-6 22-46 15,6-22-40-15,-9 20-70 0,9-20-75 16,-6 16-354-16,6-16-326 0</inkml:trace>
  <inkml:trace contextRef="#ctx0" brushRef="#br0" timeOffset="5991.07">2431 4246 478 0,'0'0'391'16,"0"0"-51"-16,0 0-70 0,0 0-27 0,0 0-59 16,16-4-21-16,-16 4-53 0,15-15 0 15,-5 4-34-15,-1 0 8 0,1-4-17 0,-2 2 26 16,2-2 10-16,-1-2-8 0,1-3-17 0,0 0-11 15,-1 3 17-15,-3 0 7 0,0 0 5 16,0 2 13-16,-2 0-12 0,1 3-11 0,-1 0-22 16,-4 12-11-16,6-19-20 0,-6 19-6 0,4-14-8 15,-4 14-6-15,0 0-5 0,0 0 1 0,0 0-6 16,0 0-1-16,2 14-1 0,-2-14 1 0,2 26-3 16,-2-11 3-16,2 2 17 0,0-2-21 15,0 0 20-15,0 2-19 0,1-2 28 0,-1 0 9 16,-2-1 45-16,0 1-6 0,0-1 24 15,-7-1-12-15,3 0-1 0,0 1-24 0,-2-2-3 16,-2 1-21-16,-1-2 6 0,1-1-19 0,0-1-4 16,0-2-61-16,-1 1-45 0,9-8-86 15,-12 13-75-15,12-13-58 0,-6 9-76 0,6-9-67 0,0 0-68 16,0 0-223-16,0 0-320 0</inkml:trace>
  <inkml:trace contextRef="#ctx0" brushRef="#br0" timeOffset="6862">2745 4224 656 0,'0'0'501'0,"13"-7"-87"0,-13 7-81 0,0 0-41 16,10-5-70-16,-10 5-14 0,0 0-42 15,0 0-1-15,0 0-23 0,0 0 8 0,0 0-38 16,0 0-2-16,6 10-39 0,-6-10 5 0,0 0-31 16,0 0 12-16,0 17-30 0,0-17 13 15,0 0-25-15,4 15 16 0,-4-15-21 0,11 9 19 16,-11-9-28-16,16 6 19 0,-16-6-35 0,25 0 12 15,-13-2-24-15,1-2 13 0,1 0-17 16,-1-1 26-16,-1 1-16 0,-2-4 22 0,1 3 5 16,-3-2-17-16,-8 7 31 0,12-13-13 0,-12 13 22 15,7-12-3-15,-7 12 22 0,0 0-21 0,-3-15 20 16,3 15-29-16,-8-6 13 0,8 6-24 16,-12-3 19-16,12 3-26 0,-13 0 13 0,13 0-15 15,-20 4 16-15,20-4-18 0,-19 8 19 0,19-8-24 16,-16 9 19-16,16-9-25 0,-13 10 13 15,13-10-37-15,-6 10 6 0,6-10-26 0,0 0 18 16,4 10-22-16,-4-10 17 0,12 5-14 0,-12-5 23 16,21 2-13-16,-21-2 29 0,27-2-19 0,-12 0 27 15,-3-2-11-15,4 0 21 0,-1 0-12 0,-1-2 15 16,1 1-15-16,-1 1 22 0,-1-2-12 16,-1 1 30-16,-2 0-13 0,1 0 27 0,-11 5-20 15,18-9 14-15,-18 9-21 0,15-6 12 16,-15 6-24-16,10-3 15 0,-10 3-18 0,0 0 12 15,0 0-21-15,13-3 19 0,-13 3-17 0,0 0 19 16,0 0-10-16,0 0-8 0,-7 16 16 16,7-16-15-16,-6 14 19 0,6-14-21 0,-8 16 20 15,8-16-22-15,-6 15 22 0,6-15-28 0,-4 14 7 16,4-14-19-16,0 0 13 0,0 13-17 0,0-13 25 16,0 0-17-16,8 11 24 0,-8-11-14 15,0 0 18-15,14 0-18 0,-14 0 22 0,19-9-15 16,-11 3 17-16,3-3-2 0,-3-2-15 0,2-1 13 15,-2-1-11-15,3-2 19 0,-1-5-19 0,0 1 9 16,1-1 9-16,-3-2 10 0,2 1 14 16,-3-2 13-16,1 4 5 0,-2 2 7 0,-2 1 14 15,2 1 9-15,-1-1-14 0,-3 5-1 0,-2 11-11 16,6-20-5-16,-6 20-15 0,2-17-2 16,-2 17-11-16,0 0-2 0,-2-12-9 0,2 12-2 15,0 0 13-15,0 0-15 0,-19 8 5 0,13-1-15 16,-2 5 13-16,2-1-13 0,-3 0 13 0,1 4-14 15,4 3 15-15,-2-1-4 0,1 1-4 0,3-1 5 16,0 0 3-16,4 1-5 0,3-2 3 16,-1 0-8-16,2-2 0 0,4 0 7 0,-1-3-4 15,3-3 0-15,0 0-1 0,1-4-2 16,-1 1 3-16,-2 0 1 0,-10-5 3 0,23 1-1 16,-23-1 8-16,17-1 22 0,-17 1 42 0,14-7 12 15,-14 7 22-15,0 0 15 0,11-8-5 0,-11 8-7 16,0 0-18-16,0 0-14 0,6-10-20 15,-6 10-15-15,0 0-16 0,0 0-11 0,0 0-7 16,0 0-9-16,0 0-71 0,0 0-80 0,0 0-84 16,0 18-85-16,0-18-95 0,-2 20-64 0,2-20-105 15,2 17-497-15,-2-17-725 0</inkml:trace>
  <inkml:trace contextRef="#ctx0" brushRef="#br0" timeOffset="7179.28">3669 4103 786 0,'0'0'547'0,"-4"-17"-85"16,4 17-34-16,-4-14-40 0,4 14-30 15,0 0-57-15,0-16-41 0,0 16-60 0,0 0-38 16,0 0-50-16,0-15-21 0,0 15-30 0,0 0-1 15,0 0-27-15,0 0 5 0,0 0-17 0,12 9 14 16,-12-9-5-16,0 19 3 0,-2-8 40 16,0 3 28-16,-2 1 16 0,-2 1 8 0,2 2 3 15,-3-4-10-15,1 1-5 0,2 0-16 16,0-2-21-16,0-1-9 0,2 2-16 0,2-14-7 16,-4 20-12-16,4-20-10 0,4 15-54 0,-4-15-73 15,6 15-86-15,-6-15-71 0,14 8-91 0,-14-8-35 16,19 5-56-16,-19-5-119 0,23 0-450 0,-23 0-666 15</inkml:trace>
  <inkml:trace contextRef="#ctx0" brushRef="#br0" timeOffset="7404.25">3969 4068 677 0,'0'0'823'0,"0"0"-140"16,0 0-108-16,0 0-56 0,0 0-48 15,0 0-62-15,0 0-64 0,0 0-56 0,0 0-59 16,0 0-52-16,0 0-64 0,0 0-133 0,0 0-136 16,0 0-99-16,0 0-70 0,0 0-24 0,0 0-35 15,0 0-100-15,0 0-44 0,-6 12-355 16,6-12-516-16</inkml:trace>
  <inkml:trace contextRef="#ctx0" brushRef="#br0" timeOffset="7522.45">3905 4299 492 0,'0'0'881'0,"-6"17"-110"15,6-17-104-15,-5 11-47 0,5-11-50 0,0 0-84 16,-6 9-76-16,6-9-83 0,0 0-79 16,0 0-143-16,0 0-189 0,0 0-193 0,0 0-167 15,0 0-158-15,0 0-722 0,11-3-982 0</inkml:trace>
  <inkml:trace contextRef="#ctx0" brushRef="#br1" timeOffset="13825.9">5449 2509 254 0,'0'0'235'0,"0"0"-34"15,0 0-14-15,0 0-16 0,8-10-27 0,-8 10 18 16,0 0-25-16,0 0 4 0,4-9-16 0,-4 9-11 16,0 0-1-16,4-12-26 0,-4 12 18 15,0 0-28-15,5-14 10 0,-5 14-18 0,0 0 13 16,0 0-17-16,2-14 16 0,-2 14-29 0,0 0 18 16,-7-12-24-16,7 12 15 0,-4-9-4 0,4 9-9 15,-8-7 1-15,8 7-14 0,-10-10 4 16,10 10-9-16,-19-4 0 0,19 4-4 0,-14-3-8 15,14 3-2-15,-21 0-1 0,21 0-9 0,-23 6 3 16,13-2-4-16,-2 1 16 0,-1 2-20 16,1 1 17-16,-1 1-16 0,1 0 11 0,4 1-16 15,-5 2 18-15,5 0-22 0,2 0 21 0,0 3-16 16,3 0 12-16,3 0-20 0,3 0 24 16,3 3-16-16,0-2 16 0,2 2-17 0,5 0 15 15,-3 0-17-15,0 2 13 0,3-4 18 0,-3 1 14 16,-2-3 32-16,1-1-6 0,-1 0 38 0,0-3 7 15,-4 1 47-15,-4-11 34 0,9 18 18 16,-9-18 21-16,4 16-32 0,-4-16 1 0,-2 13-44 16,2-13-13-16,-9 11-36 0,9-11-7 0,-12 11-31 15,12-11-4-15,-19 4-27 0,19-4 15 16,-22 3-18-16,22-3 7 0,-25-3-42 0,10-1-6 16,3 0-59-16,-1 0-12 0,-1-1-41 0,4-1-46 15,-1-1-27-15,1 2-58 0,10 5-31 0,-14-10-64 16,14 10-20-16,-9-10-12 0,9 10-9 15,0 0 6-15,9-13 6 0,-9 13-48 0,18-8-208 16,-8 3-186-16</inkml:trace>
  <inkml:trace contextRef="#ctx0" brushRef="#br1" timeOffset="14109.31">5474 2738 137 0,'0'0'462'0,"0"0"-76"15,0 0-44-15,0 0-33 0,4 9 4 0,-4-9-38 16,0 0-3-16,-8 11-41 0,8-11-9 0,-13 11-44 15,13-11-11-15,-10 14-43 0,10-14-4 0,-10 18-35 16,10-18 0-16,-9 17-32 0,9-17-4 0,-4 16-8 16,4-16 11-16,-2 15-30 0,2-15 18 15,4 18-21-15,-4-18 58 0,13 15-2 0,-13-15 18 16,16 8-5-16,-16-8 36 0,17 8-5 0,-17-8 0 16,16 2 37-16,-16-2 2 0,13-2 14 15,-13 2-28-15,12-10-10 0,-12 10-35 0,8-14-5 16,-8 14-27-16,4-18 21 0,-4 18-34 0,0-18 3 15,0 18-32-15,-4-16-44 0,4 16-102 16,-6-15-55-16,6 15-36 0,-8-13-53 0,8 13-65 16,-6-7-33-16,6 7-35 0,0 0-46 0,0 0-23 15,-13-4-37-15,13 4-321 0,0 0-438 0</inkml:trace>
  <inkml:trace contextRef="#ctx0" brushRef="#br1" timeOffset="15112.53">5943 2627 108 0,'0'0'531'15,"4"-12"-118"-15,-4 12-48 0,0 0-53 0,0 0-29 16,0 0-57-16,0 0-23 0,0 0-53 16,0 0-16-16,0 0-42 0,0 0-3 0,0 0-24 15,0 0 16-15,0 0-17 0,0 0 21 0,-4 15-22 16,4-15 22-16,-4 22-19 0,2-9 15 0,-2-3-21 15,4 5 18-15,-7-1-26 0,3-1 22 0,0 2-25 16,2 0 17-16,-2 0-25 0,2-3 9 16,-2 3-23-16,-2-1 13 0,3-1-21 0,-1-3 16 15,4-10-26-15,-6 22 19 0,6-22-27 16,-4 16 28-16,4-16-2 0,0 11 39 0,0-11 20 16,0 0 28-16,-6 11 31 0,6-11-25 0,0 0-9 15,0 0-32-15,0 0-5 0,0 0-33 16,-4-8 9-16,4 8-23 0,2-20 1 0,0 6-14 15,0-1 7-15,2-3-20 0,0 1 4 0,2-3-7 16,1-1 2-16,3 0-6 0,-2-1 5 0,3 1 4 16,-1 0-4-16,2-2 1 0,3 4-3 0,-3 0 13 15,5 1-23-15,-3-1 18 0,1 4-10 16,1 0 12-16,-3 3-13 0,1 1 9 0,-4 0-14 16,3 3 8-16,-1 1-6 0,3 0 16 0,-7 2-18 15,-8 5 9-15,18-7-14 0,-18 7 17 16,17-1-7-16,-17 1 8 0,0 0 6 0,12 5 7 15,-12-5 8-15,0 0 7 0,2 15 2 0,-2-15-1 16,-4 18-7-16,-4-8-1 0,0 0-5 16,0-1 1-16,1 1-2 0,-7 1-7 0,6-2-1 15,-7 1-5-15,3-3-10 0,-1 1 4 0,-1 2 2 16,4-5 0-16,-1 1 2 0,5 0-2 16,6-6 0-16,-19 7-6 0,19-7-2 0,-12 8-7 15,12-8-2-15,0 0-2 0,-12 6-4 0,12-6-12 16,0 0-8-16,0 0-1 0,0 0-2 0,-11 6-4 15,11-6-6-15,0 0 5 0,0 0 7 16,0 0 6-16,0 0 8 0,11 10 9 0,-11-10-1 16,0 0 0-16,10 11 1 0,-10-11 13 0,10 11-10 15,-10-11 12-15,6 11-1 0,-6-11 5 16,7 14-6-16,-7-14 18 0,6 18-12 0,-6-18 0 16,4 21 2-16,-4-21 5 0,4 21-4 0,-4-21-1 15,0 20-3-15,0-20 10 0,4 23-11 0,-4-23 4 16,2 19 0-16,-2-19 1 0,4 18 3 15,-4-18 3-15,5 16 4 0,-5-16-7 0,4 13-37 16,-4-13-44-16,0 0-67 0,4 16-36 0,-4-16-30 16,0 0-34-16,4 11-23 0,-4-11-25 0,0 0-34 15,0 0-39-15,4 11-39 0,-4-11-294 16,0 0-264-16</inkml:trace>
  <inkml:trace contextRef="#ctx0" brushRef="#br1" timeOffset="15527.83">6296 2837 39 0,'0'0'458'0,"0"0"-116"0,0 0-41 16,0 0-53-16,0 0-26 0,0 0-21 15,-8-12-25-15,8 12-12 0,0 0-45 0,0 0 8 16,0 0-35-16,-12 1-8 0,12-1 10 0,0 0-21 15,-11 7 7-15,11-7 8 0,-8 5 2 16,8-5 9-16,-10 7 4 0,10-7-5 0,-8 11-4 16,8-11-1-16,-11 12-10 0,11-12-13 0,-6 10-13 15,6-10-2-15,-6 8-13 0,6-8-1 0,0 0-6 16,-2 15-4-16,2-15 9 0,0 0 17 16,6 12-10-16,-6-12 35 0,12 6-8 0,-12-6 13 15,19 1 2-15,-19-1-3 0,23-1 9 0,-23 1-14 16,22-6-3-16,-13 4 1 0,1-4 24 15,-10 6 7-15,19-7 29 0,-19 7-34 0,12-12-13 16,-12 12-21-16,8-15 0 0,-8 15-35 0,0 0 8 16,0-18-29-16,0 18-2 0,-8-12-48 15,8 12-29-15,-14-7-57 0,14 7-53 0,-19-8-23 16,19 8-47-16,-21-1-10 0,21 1-49 0,-22 3-21 16,11 2-31-16,1 0-38 0,0 0-31 15,-1 1-423-15,3 1-471 0</inkml:trace>
  <inkml:trace contextRef="#ctx0" brushRef="#br1" timeOffset="16413.86">6830 2749 28 0,'0'0'432'0,"0"0"-101"0,-13-3-47 0,13 3-41 16,0 0-10-16,0 0-10 0,0 0-41 15,-14-2 3-15,14 2-51 0,0 0-2 0,0 0-39 16,0 0-4-16,0 0-36 0,0 0 13 0,-13-4-30 16,13 4 5-16,0 0-22 0,0 0 11 15,0 0-22-15,0 0 21 0,0 0-20 0,15-2 19 16,-15 2-17-16,23-2 16 0,-7 0-31 16,-3 0 20-16,3-1-46 0,1 1-24 0,-5 0-43 15,3 0-66-15,-15 2-15 0,22 0-36 0,-22 0-40 0,15 6-47 16,-15-6-220-16,0 0-85 0</inkml:trace>
  <inkml:trace contextRef="#ctx0" brushRef="#br1" timeOffset="16570.61">6797 2897 205 0,'0'0'403'16,"-11"8"-88"-16,11-8-34 0,0 0-43 16,-8 8-33-16,8-8-10 0,0 0-40 0,0 0 6 15,0 0-36-15,0 0-22 0,0 0-17 0,8 7-14 16,-8-7-6-16,13-1-40 0,-13 1-23 15,0 0-54-15,18-2-60 0,-18 2-41 0,19-4-55 16,-19 4-64-16,23-8-311 0,-11 5-143 0</inkml:trace>
  <inkml:trace contextRef="#ctx0" brushRef="#br1" timeOffset="16897.93">7212 2683 395 0,'6'-13'613'0,"-6"13"-133"0,0 0-38 16,5-13-59-16,-5 13-37 0,0 0-33 0,0 0-41 16,4-12-31-16,-4 12-52 0,0 0-30 0,0 0-42 15,0 0-28-15,0 0-21 0,0 0-5 16,0 0 13-16,0 0 20 0,8 10 13 0,-8-10 18 15,0 17-6-15,0-17 1 0,-4 25-20 0,0-12-11 16,0 0-3-16,-1 2-33 0,1 0 7 16,0 0-26-16,2 0 9 0,-2 3-24 0,0-3-53 15,-2-1-81-15,-1 1-72 0,3-1-74 0,2 0-24 16,2-1-47-16,-4 2-3 0,4-15-26 16,0 24-48-16,0-24 6 0,4 18-41 0,-4-18-248 15,15 12-257-15</inkml:trace>
  <inkml:trace contextRef="#ctx0" brushRef="#br1" timeOffset="17183.07">7460 2783 595 0,'4'-14'482'15,"1"4"-47"-15,-1 0-43 0,-4 10-14 16,8-17-66-16,-8 17-19 0,2-11-46 0,-2 11-28 16,0 0-23-16,0 0-21 0,0 0-30 0,-10-4-10 15,10 4-14-15,-13 12-14 0,7-5-12 0,0 4-8 16,2 0-16-16,-3-1 5 0,7 1-17 0,0-11-9 15,-4 23 10-15,4-23-15 0,4 23 17 16,1-12 1-16,-1-2 28 0,4-1 3 0,2-1 29 16,1 0-13-16,1-6 13 0,3 2-12 0,-15-3 7 15,26-3 26-15,-9-1 1 0,-7 0-19 16,3-3-7-16,-3-1-30 0,-2 1-20 0,1-3-6 16,-3 0-16-16,-2-1-23 0,0-1-57 0,-4 12-80 15,0-21-86-15,0 21-111 0,-4-17-28 16,4 17-19-16,-10-13-57 0,10 13-19 0,-17-4-19 15,17 4-101-15,-19 3-481 0,19-3-686 0</inkml:trace>
  <inkml:trace contextRef="#ctx0" brushRef="#br1" timeOffset="17394.12">8134 2969 516 0,'27'4'840'15,"-10"-1"-188"-15,1 0-174 0,1-2-77 16,-7 4-54-16,3-2 0 0,-5 0 8 0,-10-3 18 16,21 7-6-16,-21-7-21 0,10 9-58 0,-10-9-58 15,4 11-26-15,-4-11 13 0,-4 16-118 0,4-16-147 16,-10 18-166-16,1-8-78 0,1-1-51 0,-2-1-67 16,1 4-50-16,-5-5-108 0,2 2-113 15,-3-2-268-15,7 1-606 0</inkml:trace>
  <inkml:trace contextRef="#ctx0" brushRef="#br1" timeOffset="18254.11">9474 2555 103 0,'0'0'377'0,"0"0"-100"0,4-15 0 15,-4 15-33-15,-6-11-14 0,6 11-2 0,-9-12-34 16,5 4 16-16,-8 3-35 0,1-1 12 15,-5 2-22-15,1 1 16 0,-3 3-24 0,-5 0 17 16,0 0-26-16,3 3 2 0,-3 1-26 16,0 2-18-16,0 1-19 0,9 0-20 0,-3 3-19 15,3 0-11-15,6 3 2 0,4 1-23 0,4 2 12 16,8-1-20-16,0 1 15 0,11-1-19 16,-1 3 15-16,9 1-24 0,0-3 20 0,-4-2-19 15,0-2 11-15,-3-1-14 0,-5-3 42 0,-1 1 54 16,-1-1 94-16,-3-3 94 0,-2 3 25 0,-8-8-30 15,8 7-44-15,-8-7-33 0,0 0 28 0,-8 7-40 16,8-7-38-16,-23 4-28 0,9-4-28 16,-3 0-16-16,3-1-77 0,-3 1-88 0,3-3-111 15,2 3-103-15,12 0-66 0,-27 0-8 0,27 0-39 16,-19 4-33-16,19-4-28 0,-14 4-38 16,14-4-60-16,0 0-267 0,0 0-466 0</inkml:trace>
  <inkml:trace contextRef="#ctx0" brushRef="#br1" timeOffset="18483.68">9581 2833 443 0,'0'0'675'0,"17"0"-126"16,-17 0-28-16,0 0-67 0,10-3-1 0,-10 3-20 16,0 0-27-16,0 0-50 0,0 0-38 0,17 4-70 15,-17-4-30-15,0 0-47 0,0 0-10 16,0 14-29-16,0-14-12 0,-5 18 4 0,1-9-4 15,0 4-32-15,0-3-4 0,-2 5-39 0,-2-4-84 16,3 0-152-16,1 1-110 0,-4-1-1 0,2 1-80 16,2-2-27-16,-5 1-31 0,1-2-96 15,2-2-55-15,-2 1-323 0,8-8-560 0</inkml:trace>
  <inkml:trace contextRef="#ctx0" brushRef="#br1" timeOffset="19386.3">10106 2623 564 0,'0'0'443'0,"0"0"-57"16,0 0-66-16,0 0-18 0,4-12-63 0,-4 12-11 15,0 0-40-15,0 0-8 0,0 0-46 16,0 0-7-16,0 0-24 0,0 0 11 0,0 0-18 16,0 0 16-16,0 0-21 0,0 14 22 15,0-14-24-15,-4 16 12 0,4-16-27 0,-4 19 7 16,0-7-22-16,-2-1 6 0,2 1-25 0,-1-1 3 16,1 0-20-16,0 1 23 0,0-1-24 15,2 0 7-15,-2 0-10 0,0 0 5 0,4-11-17 16,-9 16 11-16,9-16-11 0,-8 15 11 0,8-15-6 15,-2 9 28-15,2-9 23 0,0 0 14 0,-4 10 22 16,4-10-5-16,0 0 19 0,0 0-12 0,0 0 11 16,-8 11-38-16,8-11-1 0,0 0-29 15,0 0 9-15,0 0-26 0,0-15 5 0,0 15-25 16,4-15 15-16,-4 15-23 0,4-25 8 0,0 10-10 16,2-2-5-16,3-2 4 0,-1-3 0 15,2-1 3-15,3 0-2 0,1-2 15 0,-2 3-18 16,3 1 14-16,-3-1-19 0,3 3 17 15,-3 1-21-15,3 3 20 0,-3 1-18 0,-2 1 15 16,3 1-16-16,-3 2 13 0,-2 1-17 0,5 2 13 16,-3-1-10-16,-2 2 14 0,3 2-11 0,1-1 14 15,-12 5-19-15,19-6 21 0,-19 6-17 0,16-1 15 16,-16 1-14-16,15-1 15 0,-15 1-15 16,0 0 26-16,16 2-22 0,-16-2 20 0,0 0-7 15,0 0 27-15,6 9-14 0,-6-9 19 0,0 0-19 16,-6 17 1-16,6-17-2 0,-12 14-3 15,4-6-9-15,-3-1 4 0,3 3 2 0,-4-1-2 16,1-2-3-16,-1 2 3 0,2-2-6 0,-3 1 4 16,3-1-4-16,-3 0-4 0,3-2-1 15,-2 1-4-15,3-1 4 0,9-5 1 0,-14 7-4 16,14-7-9-16,-8 7-3 0,8-7-3 0,0 0-2 16,-15 5 2-16,15-5-2 0,0 0 5 0,0 0-3 15,-8 6-3-15,8-6 4 0,0 0-3 0,0 0 1 16,0 0 2-16,0 0 0 0,0 15 3 15,0-15 3-15,0 0 5 0,4 16-3 0,-4-16 8 16,0 12 12-16,0-12-14 0,4 11 9 0,-4-11-4 16,6 15 12-16,-6-15-17 0,9 15 8 15,-9-15-83-15,4 15-64 0,-4-15-55 0,8 14-66 16,-8-14-37-16,6 15-41 0,-6-15-47 0,9 15-30 16,-9-15-46-16,4 13-385 0,-4-13-474 15</inkml:trace>
  <inkml:trace contextRef="#ctx0" brushRef="#br1" timeOffset="19578.97">10321 2788 171 0,'0'0'586'0,"0"0"-106"0,0 0-81 15,0 0-20-15,0 0-70 0,0 0-18 0,15 0-63 16,-15 0-13-16,0 0-62 0,0 0-15 16,0 0-36-16,0 0 7 0,4 8-26 0,-4-8 13 15,0 0-31-15,0 0 6 0,0 20-30 0,0-20 2 16,-4 14-19-16,4-14 15 0,-5 15-36 15,5-15-35-15,-6 18-78 0,6-18-58 0,-4 16-69 0,4-16-62 16,-8 16-66-16,8-16-84 0,-8 13-298 16,8-13-331-16</inkml:trace>
  <inkml:trace contextRef="#ctx0" brushRef="#br1" timeOffset="19928.46">10772 2685 221 0,'0'0'533'0,"0"0"-110"0,0 0-49 15,0 0-57-15,0 0-2 0,0 0-60 0,0 0-7 16,0 0-60-16,0 0-18 0,8-6-53 0,-8 6-8 16,0 0-38-16,19-9 0 0,-19 9-32 15,16-5-5-15,-5 0-69 0,1 2-38 0,-12 3-63 16,23-4-41-16,-23 4-28 0,22-1-87 0,-22 1-25 15,13 1-396-15,-13-1-284 0</inkml:trace>
  <inkml:trace contextRef="#ctx0" brushRef="#br1" timeOffset="20079.36">10776 2796 511 0,'0'0'396'15,"0"0"-57"-15,-6 8-45 0,6-8-56 0,0 0-36 16,0 0-49-16,0 0-27 0,0 0-39 15,0 0 3-15,18-5-58 0,-18 5-36 0,19-6-55 16,-7 2-99-16,-1-1-54 0,1 2-92 0,3-1-239 16,-3 0-105-16</inkml:trace>
  <inkml:trace contextRef="#ctx0" brushRef="#br1" timeOffset="20538.06">11237 2623 275 0,'0'0'395'0,"-4"-10"-69"16,4 10-50-16,0 0-32 0,0-13-38 15,0 13-9-15,0 0-41 0,0-19-12 0,0 19-41 16,6-18 1-16,-6 18-34 0,8-17 14 0,-4 7-38 0,7 2 21 16,-7-1-15-16,4 1 10 0,0 1-24 15,3 0 8-15,-3 1-23 0,-8 6 9 0,14-9-20 16,-14 9 9-16,17-6-21 0,-17 6 20 16,14 2-15-16,-14-2 17 0,9 9-17 0,-9-9 26 15,4 17 9-15,-4-17 7 0,-4 24-12 0,0-12 22 16,-3 3-10-16,-5 0 15 0,4 3-12 15,-7-1 12-15,3 1-27 0,-3 0 26 0,3-2-14 16,-3 1 23-16,7-4-16 0,-2 0 6 0,2 0-15 16,-1-3 13-16,3-1-28 0,-2-1 13 15,8-8-27-15,-8 15 16 0,8-15-25 0,0 0 15 16,0 17-19-16,0-17-14 0,12 7-58 0,-12-7-39 16,19 4-77-16,-19-4-22 0,22 5-47 0,-7-5-73 15,1 0-3-15,-1 0-48 0,3-1-312 0,-1-2-256 16</inkml:trace>
  <inkml:trace contextRef="#ctx0" brushRef="#br1" timeOffset="20839.46">11634 2698 350 0,'0'0'535'0,"8"-15"-85"16,-8 15-21-16,4-11-38 0,-4 11-35 16,0 0-24-16,0-15-26 0,0 15-37 0,0 0-30 0,0 0-41 15,-4-12-38-15,4 12-32 0,0 0-32 16,0 0-17-16,-14-3-17 0,14 3-14 0,0 0-3 15,-13 5-6-15,13-5-4 0,-8 10-9 0,8-10-2 16,-6 15-1-16,6-15-3 0,0 14 7 16,0-14-3-16,6 16-3 0,-2-8 6 0,8-1 16 15,-1 1 23-15,1-4 39 0,-2 1-1 0,3-3 32 16,-13-2 3-16,23 4 40 0,-23-4-7 16,18-4 45-16,-18 4-43 0,17-8-34 0,-17 8-26 15,8-15-24-15,-8 15-29 0,2-21-9 0,-2 21-14 16,-2-21-31-16,2 21-93 0,-6-21-40 15,0 12-99-15,2-2-106 0,4 11-20 0,-13-12-20 16,13 12-70-16,-19-7-57 0,19 7-145 0,-18 0-462 16,18 0-754-16</inkml:trace>
  <inkml:trace contextRef="#ctx0" brushRef="#br1" timeOffset="23058.39">15681 2614 361 0,'0'0'467'0,"0"0"-74"0,11-7-56 16,-11 7-24-16,0 0-39 0,0 0-48 15,0 0-36-15,6-7-36 0,-6 7-32 0,0 0-26 16,0 0-19-16,0 0-1 0,0 0 2 0,0 0 5 15,0 0 11-15,4 15-2 0,-4-15-18 16,-2 12 16-16,2-12-16 0,-4 18 8 0,4-18-28 16,-4 19 14-16,4-19-21 0,-5 19 7 0,5-19-24 15,-6 17 11-15,6-17-20 0,-4 17 10 0,4-17-19 16,-2 15 8-16,2-15-14 0,-4 11 23 16,4-11-17-16,0 0 29 0,-4 15 9 0,4-15 15 15,0 0 16-15,0 0 5 0,-4 10 1 0,4-10 16 16,0 0 7-16,0 0 10 0,0 0 10 15,0 0 13-15,0 0 1 0,0 0-19 0,0 0-28 16,0 0-21-16,0 0-2 0,0 0-2 0,-5-10-15 16,5 10-15-16,7-24-15 0,-3 10-1 15,0-2-33-15,2-1 23 0,0-5-25 0,7-1 11 16,-1 1 0-16,3-5 17 0,1 0-27 0,5 1 16 16,-1 0-19-16,1 3 1 0,2 1 0 0,0 1 18 15,-1 2-28-15,-3 4 20 0,2 1-21 0,-3 4 20 16,-3 0-28-16,1 2 27 0,1 2-25 15,-1 2 22-15,1 1-26 0,-3 1 26 0,1 2-15 16,-1 0 10-16,-3 3-17 0,1 0 28 0,-2 1-33 16,-1 4 23-16,-9-8-17 0,10 15 9 15,-10-15 5-15,2 20 3 0,-6-10 3 0,-2 3 0 16,-5 0-6-16,-3 2 6 0,-1 0-12 0,-3 0 2 16,-1 0-7-16,1-2-5 0,-3 0-8 15,4-2 5-15,1-3 7 0,1 0 8 0,3-1 3 16,0 0 7-16,1-2-3 0,11-5 2 0,-20 7 2 15,20-7 1-15,-15 5-2 0,15-5-8 0,0 0 7 16,0 0-5-16,-14 1-3 0,14-1 0 16,0 0 2-16,0 0-2 0,0 0 3 0,0 0 2 15,0 0-3-15,0 0 2 0,0 0 4 0,12 5-2 16,-12-5 5-16,17 9 0 0,-7-4-1 16,0 0 1-16,-2 2-15 0,3 0-65 0,-1 1-53 15,0-1-40-15,1 1-53 0,-1 0-20 0,1 2-50 16,-1-1-19-16,0-1-41 0,1 2-93 15,-1-3-442-15,-2 2-531 0</inkml:trace>
  <inkml:trace contextRef="#ctx0" brushRef="#br1" timeOffset="23293.13">16235 2680 284 0,'0'0'473'0,"10"-8"-63"16,-10 8-73-16,0 0 5 0,9-8-24 0,-9 8-40 15,0 0-34-15,0 0-34 0,0 0-33 0,8-7-30 16,-8 7 6-16,0 0 15 0,0 0 9 16,0 0-5-16,-2 17-11 0,2-17-5 0,-4 16-8 0,4-16-17 15,-4 20-17-15,4-20-23 0,-4 19-20 16,4-19-7-16,0 22-11 0,0-22-11 0,2 18-30 16,-2-18-77-16,6 20-72 0,-6-20-68 0,14 15-92 15,-3-9-61-15,1-2-97 0,0-1-109 16,3-2-327-16,1-1-530 0</inkml:trace>
  <inkml:trace contextRef="#ctx0" brushRef="#br1" timeOffset="23485.87">16613 2633 27 0,'-2'-11'813'0,"2"11"-214"16,0 0-91-16,-6-14-83 0,6 14-61 15,0 0-56-15,0 0-63 0,0-12-36 0,0 12-55 16,0 0-26-16,8-13-27 0,-8 13-70 0,17-9-77 16,-17 9-74-16,21-6-71 0,-21 6-28 0,20-5-27 15,-20 5-51-15,19 0-22 0,-19 0-66 16,0 0-280-16,14 5-219 0</inkml:trace>
  <inkml:trace contextRef="#ctx0" brushRef="#br1" timeOffset="23646.11">16564 2689 483 0,'0'0'385'0,"0"0"-60"0,-8 8-43 0,8-8-55 16,0 0-20-16,0 0-43 0,0 0-28 0,0 0-35 15,0 0-7-15,0 0-32 0,8 5-4 16,-8-5-59-16,18-1-49 0,-18 1-70 0,23-3-105 16,-23 3-79-16,23-4-270 0,-23 4-136 15</inkml:trace>
  <inkml:trace contextRef="#ctx0" brushRef="#br1" timeOffset="24388.06">17056 2561 219 0,'0'0'570'0,"0"0"-140"0,0 0-71 16,0 0-45-16,0 0-34 0,0 0-32 0,0 0-17 15,0 0-18-15,0 0-30 0,0 0-23 16,0 0-20-16,0 0-21 0,8 5-15 0,-8-5-9 16,0 0-17-16,0 0-15 0,12 2-12 0,-12-2-18 15,0 0-1-15,0 0-24 0,17 0-48 16,-17 0-57-16,0 0-66 0,14 0-61 0,-14 0-79 16,0 0-60-16,21 0-126 0,-21 0-224 0,19-5-285 15</inkml:trace>
  <inkml:trace contextRef="#ctx0" brushRef="#br1" timeOffset="24862.26">17374 2439 361 0,'0'0'524'0,"0"0"-105"15,0 0-20-15,6-12-53 0,-6 12-30 0,0 0-59 16,0 0-24-16,0 0-18 0,0 0-56 0,4-10-17 15,-4 10-45-15,0 0-2 0,0 0-37 16,0 0 6-16,0 0-36 0,0 0 16 0,0 0-29 16,0 0 21-16,0 0-20 0,0 0 13 0,0 0-25 15,0 0 21-15,0 0-20 0,0 0 21 16,0 0-21-16,0 16 13 0,0-16-18 0,0 0 18 16,5 15-19-16,-5-15 19 0,6 11-18 0,-6-11 23 15,10 13-4-15,-10-13-7 0,15 10 1 0,-15-10 0 16,14 9-1-16,-14-9-1 0,17 6 0 0,-17-6 7 15,16 4 21-15,-16-4 22 0,15 1 19 16,-15-1 11-16,14-3 1 0,-14 3 3 0,17-8 4 16,-17 8 6-16,16-8 6 0,-16 8-12 0,15-12 14 15,-15 12-15-15,12-12 15 0,-12 12-15 16,8-9 10-16,-8 9-25 0,0 0-1 0,11-8-8 16,-11 8 2-16,0 0-44 0,0 0 9 0,0 0-37 15,0 0 16-15,0 0-21 0,0 0 16 0,0 0-22 16,2 12 4-16,-2-12 12 0,-9 20-3 0,3-7 4 15,2-1-3-15,-2 2 2 0,-2 1 7 16,1-3-8-16,1 3 1 0,0 0-80 0,0 0-144 16,0-1-38-16,-1 0-82 0,3 0-43 15,0 0-45-15,0-2-45 0,2 0-64 0,2-12-511 16,0 21-694-16</inkml:trace>
  <inkml:trace contextRef="#ctx0" brushRef="#br1" timeOffset="25149.15">17798 2578 25 0,'4'-10'769'0,"-4"10"-180"0,2-17-108 15,-2 17-66-15,0 0-79 0,-2-18-17 0,2 18-52 16,0 0-12-16,-10-9-29 0,10 9-36 0,0 0-26 16,-17 4-27-16,17-4-14 0,-14 12-10 15,14-12-12-15,-11 18-9 0,7-10-13 0,4-8 1 16,-4 24-2-16,4-24 4 0,2 23 0 15,2-11 22-15,2-2-13 0,3 0 14 0,1 0-18 0,0-1 12 16,3-3-25-16,-3-2 3 0,3 1 27 16,-1-4 23-16,-12-1-12 0,23 0-14 0,-23 0-10 15,18-8-22-15,-9 4-15 0,-1-5-52 16,-2 0-27-16,-2 0-104 0,-4 9-84 0,2-21-103 16,-2 21 6-16,-2-20-60 0,2 20-75 0,-8-16-31 15,8 16-77-15,-17-11-539 0,17 11-742 0</inkml:trace>
  <inkml:trace contextRef="#ctx0" brushRef="#br1" timeOffset="27268.1">14575 2868 194 0,'0'0'549'0,"0"0"-144"0,0 0-93 15,0 0-70-15,0 0-47 0,0 0-44 0,0 0-18 16,0 0-35-16,0 0 5 0,0 0 12 0,0 0 36 16,0 0-3-16,-8 11 23 0,8-11-26 0,-12 19-6 15,1-8-41-15,3 0 0 0,-4 1-38 16,1-1 5-16,-3 0-27 0,1-1-30 0,1 1-98 16,-2-1-68-16,1-3-94 0,-1 1-155 0,-1-1-443 15,3-1-471-15</inkml:trace>
  <inkml:trace contextRef="#ctx0" brushRef="#br1" timeOffset="29689.65">5616 4068 325 0,'0'0'299'15,"0"0"-5"-15,0 0-63 0,0 0-11 16,7-14-46-16,-7 14-1 0,0 0-16 0,-5-13-6 16,5 13-30-16,0 0 4 0,-6-15-27 15,6 15 16-15,-4-11-31 0,4 11 7 0,-6-8-26 16,6 8 13-16,0 0-31 0,-10-11 1 0,10 11-22 15,-15-4 14-15,15 4-28 0,-21-3 13 0,21 3-20 16,-24 5 14-16,11-1-21 0,-5-1 16 0,1 5-18 16,1-2 17-16,-1 1-26 0,3 1 22 15,-1 0-18-15,1 0 19 0,1 2-6 0,3-1-2 16,2 2-2-16,-1 1-5 0,3 2-6 0,2 0-4 16,2-1 0-16,2 2-2 0,2-2-3 15,2 2 8-15,2 0-3 0,1-1 5 0,1 0-11 16,0 0 21-16,0-1-18 0,1 1 18 0,-1-1-12 15,-2 0 19-15,2-2-11 0,-4 0 30 16,5-1-6-16,-9-10 38 0,4 19 8 0,-4-19 44 16,4 15 9-16,-4-15 6 0,-6 17-5 0,6-17-12 15,-11 15-12-15,11-15-9 0,-16 11-11 0,8-6-12 16,-5-2-11-16,13-3-16 0,-22 5-4 0,22-5-5 16,-23 2-3-16,23-2-7 0,-23-1-14 15,23 1-23-15,-21-6-31 0,21 6-31 0,-18-6-45 16,18 6-58-16,-15-8-8 0,15 8-45 15,-8-7-56-15,8 7-11 0,0 0-50 0,0 0-356 16,2-13-280-16</inkml:trace>
  <inkml:trace contextRef="#ctx0" brushRef="#br1" timeOffset="30073.66">5587 4393 164 0,'0'0'376'0,"0"0"-88"15,0 0-34-15,0 0-71 0,0 0-5 0,0 0-26 16,-12 3-1-16,12-3 5 0,0 0-25 0,-14 10 5 16,14-10-31-16,-11 14 4 0,11-14-17 0,-10 15 14 15,4-6-26-15,6-9 14 0,-9 18-19 16,9-18 18-16,-4 18-17 0,4-18 20 0,-2 17-12 15,2-17 19-15,6 16-5 0,-6-16-8 0,13 14-11 16,-13-14-13-16,18 8-7 0,-7-6-11 16,-11-2-4-16,25 3-17 0,-25-3 10 0,20 0 1 15,-20 0 6-15,19-3 16 0,-19 3-6 0,14-6-3 16,-14 6-9-16,11-11-8 0,-11 11-8 16,4-15-12-16,-4 15 0 0,-2-18-4 0,2 18-19 15,-4-17-15-15,4 17-32 0,-9-18-14 0,9 18-29 16,-8-17-43-16,8 17-42 0,-8-13-50 15,8 13-75-15,0 0-29 0,-6-12-35 0,6 12-31 16,0 0-222-16,0 0-183 0</inkml:trace>
  <inkml:trace contextRef="#ctx0" brushRef="#br1" timeOffset="30629.28">5926 4291 329 0,'0'0'519'0,"13"-12"-66"15,-13 12-57-15,8-7-42 0,-8 7-56 0,0 0-36 16,8-5-37-16,-8 5-37 0,0 0-31 16,0 0-35-16,0 0-24 0,9-6-10 0,-9 6-4 15,0 0 6-15,0 0-3 0,4 15-10 0,-4-15-14 16,0 18-10-16,0-18-13 0,-2 22-7 0,2-22-6 16,-2 22-3-16,0-10-5 0,2-12-18 0,-2 24 16 15,2-24-1-15,-7 22-5 0,7-22 2 16,-4 19-9-16,4-19 3 0,-4 15 4 0,4-15 12 15,-4 12 25-15,4-12 20 0,0 0 22 0,-2 13 23 16,2-13 11-16,0 0-6 0,0 0-23 16,0 0-21-16,0 0-19 0,0 0-12 0,0 0-13 15,0-18-6-15,2 4-1 0,2-1-10 16,2-2 1-16,3-5-4 0,-1-1-2 0,2-2-6 0,3-2 0 16,-1 1-7-16,0 3 4 0,1 1-4 15,1 1 5-15,-3 1-3 0,-1 5-3 0,0 2 1 16,-2 2-7-16,1 0-4 0,-3 3 0 0,-6 8 4 15,16-10 9-15,-16 10 1 0,0 0 7 0,13 0 3 16,-13 0 8-16,8 7-6 0,-8-7 6 16,6 12-9-16,-6-12 9 0,4 19-3 0,-4-19 2 15,-4 23 0-15,0-13-5 0,2 1 3 16,-4 1-2-16,-2 0 0 0,1-2 4 0,-3 2-8 16,0 0 5-16,-3-1-6 0,1-2 1 0,-2 1 4 15,1-3-2-15,-1 1 0 0,1-2-2 0,3 1 4 16,0-3-3-16,10-4-4 0,-17 8 1 15,17-8-10-15,-10 7 1 0,10-7-5 0,0 0-1 16,0 0-4-16,0 0 2 0,0 0-1 0,0 0-19 16,0 0-35-16,8 12-39 0,-8-12-47 0,12 5-25 15,-12-5-37-15,17 7-50 0,-7 1-41 16,-1-3-33-16,1 1-16 0,-2 1-52 0,2 0-9 16,-1-2-349-16,1 0-358 0</inkml:trace>
  <inkml:trace contextRef="#ctx0" brushRef="#br1" timeOffset="30908.43">6193 4440 386 0,'0'0'430'0,"0"0"-81"0,0 0-67 0,0 0-15 16,0 0-34-16,-10 8-2 0,10-8-38 0,-6 8-1 16,6-8-37-16,-7 12-12 0,7-12-31 15,-4 14 5-15,4-14-31 0,0 13 9 0,0-13-27 16,0 12 9-16,0-12-22 0,6 12 16 0,-6-12-18 15,11 9 18-15,-11-9-3 0,10 3 3 16,-10-3 5-16,0 0 14 0,17 1 14 0,-17-1 0 16,0 0-9-16,12-7-13 0,-12 7-18 0,0 0-17 15,2-13-6-15,-2 13-20 0,-4-14-34 0,4 14-24 16,-12-16-37-16,5 8-41 0,7 8-41 0,-14-14-59 16,14 14-41-16,-15-7-39 0,15 7-78 15,-14-4-32-15,14 4-408 0,0 0-424 0</inkml:trace>
  <inkml:trace contextRef="#ctx0" brushRef="#br1" timeOffset="31217.27">6722 4355 47 0,'0'0'441'0,"0"0"-141"0,0 0-38 16,0 0-53-16,0 0-18 0,0 0-1 15,0 0-8-15,0 0 23 0,0 0-32 0,9-8 1 16,-9 8-25-16,0 0-17 0,16-3-18 0,-16 3-16 15,21-4-21-15,-21 4-14 0,18-4-15 0,-18 4-8 16,19-1-38-16,-19 1-64 0,14 0-67 0,-14 0-87 16,0 0-61-16,15 4-142 0,-15-4-213 15,0 0-190-15</inkml:trace>
  <inkml:trace contextRef="#ctx0" brushRef="#br1" timeOffset="31364.6">6714 4498 355 0,'0'0'522'16,"0"0"-138"-16,0 0-82 0,0 0-71 0,0 0-31 16,10-3-56-16,-10 3-20 0,17-8-42 0,-17 8-30 15,18-7-85-15,-5 4-122 0,-3-2-107 0,3 1-354 16,-1 0-174-16</inkml:trace>
  <inkml:trace contextRef="#ctx0" brushRef="#br1" timeOffset="32342.52">7235 4267 185 0,'0'0'324'0,"0"0"-63"15,2-13-9-15,-2 13-32 0,4-12 27 0,-4 12 13 16,6-13 5-16,-6 13 9 0,7-15 3 15,-7 15 4-15,8-10 14 0,-8 10-1 0,0 0 0 16,2-14-23-16,-2 14-34 0,0 0-25 0,0 0-35 16,0 0-29-16,4-12-24 0,-4 12-25 15,0 0-21-15,0 0-4 0,0 0 21 0,-6 15 7 16,2-3 14-16,0 1-26 0,-3 1 10 16,-1 2-16-16,4 1 23 0,-4 1-52 0,-3 2 21 0,3 1-44 15,0 2 25-15,2-1-12 0,-3 0-82 16,5-3-113-16,-4 1-104 0,2-1 3 0,2-1-49 15,2 0-33-15,-1-1-26 0,3 1-11 0,0-3-9 16,0 0 1-16,3-3-32 0,1-1 10 0,2-3-383 16,0 0-381-16</inkml:trace>
  <inkml:trace contextRef="#ctx0" brushRef="#br1" timeOffset="32643.78">7460 4421 734 0,'9'-14'617'0,"-7"2"-66"0,-2 12-76 15,4-21-28-15,-4 21-36 0,0-19-49 0,0 19-47 16,0 0-69-16,-4-15-35 0,4 15-39 16,0 0-30-16,-11-5-28 0,11 5-26 0,0 0-18 15,-16 9-13-15,16-9-13 0,-7 15-4 0,7-15-15 16,-4 17-2-16,4-17-2 0,4 19 0 16,1-9 0-16,1-2-1 0,6 1 33 0,-1-2 36 15,1-1 43-15,2-3 39 0,-1 1 122 0,-1-2 21 16,-12-2 37-16,27-2-12 0,-27 2 5 15,23-4-41-15,-15 0-20 0,2-2-41 0,-1-2-192 16,-5-1-50-16,-4 9 0 0,6-19 0 0,-6 19 0 16,0-24 0-16,0 24 0 0,-2-22 0 0,-2 11 0 15,0 0-203-15,4 11-273 0,-9-18-154 0,-1 11-84 16,10 7 20-16,-16-8 104 0,16 8-56 16,-23-1-76-16,23 1-387 0,-23 4-758 0</inkml:trace>
  <inkml:trace contextRef="#ctx0" brushRef="#br1" timeOffset="33364.91">8636 4512 267 0,'5'-10'767'0,"1"3"-182"16,-6 7-95-16,8-13-91 0,-8 13-39 0,8-10-45 15,-8 10-14-15,0 0-20 0,0 0-45 0,2-10-35 16,-2 10-41-16,0 0-26 0,-14 9-28 15,4 0-21-15,-3-2-21 0,-1 6-4 0,-3 1-16 16,-1 0-58-16,-1 0-51 0,2-1-56 0,3-2-26 16,-3 0-36-16,3 1-40 0,2-3-42 15,1 0-36-15,3-2-69 0,-2 0-33 0,10-7-60 16,-13 8-265-16,13-8-304 0</inkml:trace>
  <inkml:trace contextRef="#ctx0" brushRef="#br1" timeOffset="33695.06">9445 4114 743 0,'-4'-26'532'0,"4"26"-75"16,-9-17-69-16,-1 9-48 0,10 8-52 0,-12-10-50 15,12 10-45-15,-19-5-27 0,19 5-21 0,-17 6-12 16,11 1-15-16,-2 4-20 0,0 3-6 15,-1 3-21-15,7 2-7 0,-2 2-5 0,0-1 19 16,4-1 15-16,0 3 37 0,0-2 25 0,0-2 23 16,0 0 7-16,0-2 26 0,-4 1-14 0,4-2 36 15,-4 0 25-15,-4-2 43 0,1-1-62 16,-1 1-25-16,-4-4-49 0,1-1-18 0,-1-1-43 16,2 0-6-16,1-3-79 0,9-4-81 0,-18 4-163 15,18-4-91-15,-13-4-144 0,13 4-27 16,0 0 86-16,-6-7-15 0,6 7-9 0,0 0-12 15,6-11-34-15,-6 11 23 0,13-9-30 0,1 6-310 16,-1 0-388-16</inkml:trace>
  <inkml:trace contextRef="#ctx0" brushRef="#br1" timeOffset="33851.91">9527 4346 119 0,'0'0'663'0,"27"0"-126"16,-27 0-69-16,17 0-36 0,-17 0-54 0,0 0-7 15,18 0 2-15,-18 0 2 0,0 0-26 16,15 1-30-16,-15-1-53 0,0 0-35 0,0 0-59 15,0 0-25-15,16 3-40 0,-16-3-4 0,0 0-32 16,0 0-12-16,0 16-100 0,0-16-106 16,-4 14-101-16,4-14-81 0,0 16-75 0,0-16-51 15,-4 15-131-15,4-15-460 0,0 0-698 16</inkml:trace>
  <inkml:trace contextRef="#ctx0" brushRef="#br1" timeOffset="34398.22">9961 4332 855 0,'0'0'684'0,"11"-8"-146"0,-11 8-108 0,0 0-77 15,12-6-44-15,-12 6-52 0,0 0-28 0,0 0-28 16,0 0-22-16,0 0-19 0,0 0-30 16,0 0-23-16,4 11-16 0,-4-11-20 0,-4 17-12 15,4-17-13-15,-4 17-15 0,4-17-2 0,-4 18-4 16,4-18-6-16,0 14-2 0,0-14-5 0,0 0 2 15,-4 16 0-15,4-16-3 0,0 0 5 16,0 0 1-16,-4 14 10 0,4-14 6 0,0 0 12 16,0 0-5-16,0 0-5 0,0 0-9 0,0 0-9 15,0 0 0-15,0-17-3 0,0 17-3 16,8-24 0-16,-4 9-10 0,0-3 4 0,0 0-5 16,7-3 2-16,1-4-4 0,3-1-1 0,1 0-1 15,3 2 5-15,-1-2-7 0,1 4 2 16,2-1-7-16,-3 4 2 0,1 3 3 0,-3 1-2 15,3 1 4-15,-5 6-7 0,-1-2 5 0,1 2-1 16,-1 4-4-16,-3-1 8 0,-10 5 1 0,17-6 8 16,-17 6 7-16,0 0 11 0,14 6 4 15,-14-6-4-15,0 0-1 0,4 16-3 0,-4-16-2 16,-12 18-4-16,6-7-1 0,-7-2 4 0,3 4-3 16,-3-1 1-16,-1-1-5 0,2 1-1 15,-3-3 0-15,3 1-1 0,-3-3 7 0,3 1-8 16,1-3 5-16,3 2-4 0,8-7 2 0,-12 8-9 15,12-8-3-15,-11 7-7 0,11-7 3 16,0 0-4-16,0 0 0 0,0 0-6 0,0 0 1 16,-4 10 7-16,4-10 2 0,9 10-1 0,-9-10-4 15,10 13 7-15,-2-5 0 0,0 3-1 0,-1-2-36 16,1 2-72-16,0 0-61 0,-2 1-51 16,7 1-59-16,-5-2-50 0,-2 1-39 0,3-1-79 15,-1-2-29-15,2 2-401 0,-6-1-516 0</inkml:trace>
  <inkml:trace contextRef="#ctx0" brushRef="#br1" timeOffset="34583.98">10470 4363 646 0,'0'0'704'16,"12"-4"-120"-16,-12 4-112 0,0 0-63 0,15-4-39 16,-15 4-35-16,0 0-43 0,0 0-49 0,0 0-35 15,0 0-8-15,12 4-25 0,-12-4-22 0,0 0-33 16,2 17-18-16,-2-17-23 0,-6 19-59 15,6-19-81-15,-4 19-73 0,4-19-78 0,-4 21-50 16,4-21-52-16,-4 21-46 0,4-21-100 0,-6 19-44 16,6-19-373-16,-9 19-511 0</inkml:trace>
  <inkml:trace contextRef="#ctx0" brushRef="#br1" timeOffset="35050.62">10906 4366 259 0,'0'0'531'16,"0"0"-73"-16,0 0-39 0,-6-8-29 15,6 8-32-15,0 0-20 0,0 0-18 0,0 0-6 16,0 0-9-16,0 0-30 0,0 0-35 0,0 0-25 16,0 0-29-16,0 0-28 0,0 0-33 15,0 0-14-15,0 0-26 0,0 0-9 0,0 0-16 16,0 0 3-16,6-8-12 0,-6 8-2 0,0 0-18 16,23-2 0-16,-23 2-18 0,12 0-64 0,-12 0-96 15,15 2-94-15,-15-2-66 0,0 0-80 0,16 1-27 16,-16-1-46-16,0 0 5 0,9 10-87 15,-9-10-232-15,-9 9-369 0</inkml:trace>
  <inkml:trace contextRef="#ctx0" brushRef="#br1" timeOffset="35184.64">10842 4492 169 0,'0'0'712'16,"-12"10"-129"-16,12-10-99 0,0 0-82 16,-9 10-66-16,9-10-43 0,0 0-45 0,0 0-31 15,0 0-33-15,0 0-34 0,0 0-26 0,9 5-28 16,-9-5-61-16,22-1-88 0,-9-1-90 0,1 1-105 15,3-2-86-15,-3 0-81 0,1 1-473 0,1-1-524 16</inkml:trace>
  <inkml:trace contextRef="#ctx0" brushRef="#br1" timeOffset="35953.04">11450 4370 383 0,'0'0'457'0,"0"0"-37"16,0 0-35-16,0 0-16 0,0 0-37 15,0 0-29-15,0 0-9 0,0 0-29 0,0 0-8 16,0 0-19-16,0 0-11 0,0 0-18 0,0 0-14 16,18-1-14-16,-18 1-20 0,0 0-24 15,21 0-26-15,-21 0-21 0,19-1-14 0,-19 1-20 16,18 0-10-16,-18 0-33 0,13 0-91 0,-13 0-82 15,0 0-66-15,18 0-66 0,-18 0-46 0,0 0-60 16,17 1-61-16,-17-1 1 0,0 0-417 0,0 0-506 16</inkml:trace>
  <inkml:trace contextRef="#ctx0" brushRef="#br1" timeOffset="36218.96">11719 4250 389 0,'0'0'655'0,"8"-11"-144"16,-8 11-59-16,4-12-50 0,-4 12-42 0,0 0-12 16,6-10-23-16,-6 10-28 0,0 0-41 0,0 0-57 15,8-9-39-15,-8 9-35 0,0 0-28 0,0 0-22 16,0 0 9-16,0 0 43 0,0 0 20 16,9 12 1-16,-9-12 19 0,-4 15-27 0,4-15 18 15,0 22-15-15,-5-10 37 0,1 1-66 0,0-1 11 16,2 3-60-16,-2-3 20 0,0 2-92 15,0-1-104-15,0-2-142 0,-1 0-101 0,5 2 14 16,0-13-29-16,-4 22-18 0,4-22-1 16,0 18-22-16,0-18-1 0,9 15-31 0,-9-15 17 15,12 10-343-15,-12-10-361 0</inkml:trace>
  <inkml:trace contextRef="#ctx0" brushRef="#br1" timeOffset="36534.76">11956 4321 546 0,'8'-15'512'15,"-3"6"-63"-15,-3-4-47 0,2 1-34 0,-4 12-24 16,0-22-40-16,0 22-7 0,0-19-34 16,0 19-39-16,0 0-36 0,0-19-45 0,0 19-31 15,0 0-25-15,0 0-18 0,-4-12-16 0,4 12-11 16,0 0-7-16,0 0-6 0,-7 10-7 0,7-10 0 16,0 0 3-16,-2 19-6 0,2-19 2 15,5 15 2-15,-5-15 26 0,8 17 18 0,-8-17 7 16,12 15 17-16,-6-7 26 0,3-1 10 0,3-4 35 15,-12-3-3-15,19 8 36 0,-19-8 49 0,22 2 41 16,-22-2 9-16,19-1-20 0,-19 1 14 16,17-5-70-16,-17 5-9 0,10-9-68 0,-10 9-10 15,8-13-49-15,-8 13-2 0,0 0-45 0,-4-22-24 16,4 22-108-16,-8-16-86 0,8 16-91 16,-19-13-83-16,11 8-101 0,-7 2-126 0,5 1 40 15,-6 2 51-15,3 0-82 0,-5 2-102 0,7 1-492 16,-5 1-812-16</inkml:trace>
  <inkml:trace contextRef="#ctx0" brushRef="#br1" timeOffset="37300.33">14567 4293 414 0,'0'0'741'0,"0"0"-190"0,0 0-119 16,0 0-108-16,0 0-71 0,0 0-50 0,0 0-39 15,0 0-28-15,0 0 7 0,0 0-10 0,4 12-9 16,-4-12-20-16,-8 15-11 0,2-6-16 16,-3-2-13-16,1 5-19 0,-2-1 2 15,-3-1-13-15,3 2-39 0,-2-1-80 0,-1 0-51 0,1-1-63 16,-1-1-68-16,1-1-106 0,0-1-66 15,1-2-371-15,1-2-418 0</inkml:trace>
  <inkml:trace contextRef="#ctx0" brushRef="#br1" timeOffset="38571.21">16318 4154 333 0,'0'0'606'0,"0"0"-145"0,0 0-62 0,0 0-80 15,0 0-58-15,0 0-61 0,0 0-26 16,0 0-19-16,0 0 13 0,2 16-17 0,-2-16-19 15,-8 15-6-15,4-4-22 0,-3 0-10 0,1 0-23 16,2 1-4-16,-4 0-19 0,4 0 4 0,-3 2-19 16,-1-3 1-16,4 1-15 0,-2 2 7 15,-3-1-4-15,5 0-2 0,-2-4-5 0,0 2-4 16,0-1-2-16,0-2-5 0,6-8-11 0,-11 15-4 16,11-15-8-16,-10 9-19 0,10-9 6 0,0 0-1 15,-17 0 5-15,17 0 1 0,-8-8 0 16,8 8 7-16,-8-16 3 0,8 16 3 0,-2-21 2 15,2 8-10-15,2-2 16 0,2-2 0 0,2-2 4 16,0-4-2-16,7 1 0 0,-1-5-1 16,5 2 3-16,1 0-4 0,3-1 1 0,2 0 0 15,-1 4-18-15,5-1 20 0,-2 3-11 0,2-1 14 16,0 4-18-16,-2-1 22 0,2 3-20 16,-5 5 19-16,1 0-17 0,-2 1 28 0,-5 3-21 15,-1 1 25-15,-1 1-14 0,-1 1 25 0,-13 3-9 16,16 0 16-16,-16 0-18 0,0 0 19 0,10 7-22 15,-10-7 19-15,-6 13-5 0,0-5-7 16,-2 1-5-16,-3-2-5 0,1 4 6 0,-2-1-9 16,-3-1 6-16,1 3-10 0,-1-2-6 0,1-2 6 15,1 3-4-15,1-3 6 0,0 0-8 16,3-2 5-16,-1 1-1 0,10-7 2 0,-14 9-8 16,14-9 5-16,-11 10-9 0,11-10 7 0,0 0-8 15,0 0-10-15,0 0-36 0,2 16-41 0,-2-16-35 16,17 9-70-16,-17-9-42 0,20 7-70 15,-7-4-44-15,-3 2-23 0,3-2-333 0,-1 1-283 16</inkml:trace>
  <inkml:trace contextRef="#ctx0" brushRef="#br1" timeOffset="38789.1">16700 4185 31 0,'11'-4'636'0,"-11"4"-152"0,0 0-86 16,0 0-33-16,12-6-66 0,-12 6-40 0,0 0-53 15,0 0-11-15,0 0-6 0,0 0-7 0,0 0 7 16,-2 18-16-16,2-18-15 0,-8 18-16 0,4-7-5 16,-3-2-11-16,3 1-5 0,0 1-23 15,4-11-15-15,-6 17-9 0,6-17-14 0,-2 17-9 16,2-17-4-16,2 13-6 0,-2-13-10 0,8 15-71 16,-8-15-77-16,13 10-68 0,-13-10-70 15,18 7-60-15,-18-7-98 0,23 2-56 0,-23-2-461 16,23-2-581-16</inkml:trace>
  <inkml:trace contextRef="#ctx0" brushRef="#br1" timeOffset="38931.96">17128 4103 505 0,'15'-12'499'0,"-15"12"-125"15,14-7-82-15,-14 7-58 0,15-11-49 0,-15 11-57 16,18-8-27-16,-18 8-48 0,21-7-89 0,-21 7-132 15,18-4-71-15,-18 4-370 0,15 0-170 16</inkml:trace>
  <inkml:trace contextRef="#ctx0" brushRef="#br1" timeOffset="39056.87">17159 4217 242 0,'0'0'364'0,"-10"10"-69"0,10-10-17 15,0 0-75-15,-4 11-15 0,4-11-44 0,0 0-11 16,0 0-43-16,6 8-35 0,-6-8-123 15,12 2-111-15,-12-2-369 0,19 0-109 0</inkml:trace>
  <inkml:trace contextRef="#ctx0" brushRef="#br1" timeOffset="39575.26">17630 3967 254 0,'7'-9'522'0,"-7"9"-86"0,10-17-22 16,-10 17-17-16,10-16-8 0,-10 16-31 0,9-14 1 16,-9 14-7-16,8-11-26 0,-8 11-50 15,0 0-49-15,6-9-43 0,-6 9-44 0,0 0-27 16,0 0 2-16,0 0 16 0,0 0 8 0,-6 19-11 16,2-8-13-16,-2 2-13 0,-1 1-16 0,-1 1-30 15,0 1 5-15,0-1-14 0,-1 2 16 16,1 0-35-16,0 0 26 0,-1-1-109 0,1 1-132 15,2-1-76-15,-2 0-92 0,4-1-55 0,-3 0-65 16,3 0-56-16,4 0-28 0,0-15-388 16,4 23-603-16</inkml:trace>
  <inkml:trace contextRef="#ctx0" brushRef="#br1" timeOffset="39858.51">17893 4073 375 0,'10'-15'547'0,"-1"2"-55"0,-1 2-61 15,-2 1-40-15,0 1-96 0,-6 9-42 0,4-14-53 16,-4 14-31-16,0 0 10 0,0 0-12 16,-10-7-3-16,10 7-8 0,-16 10-14 0,7-2-16 15,1 1 0-15,0 1 1 0,2 1 2 16,-1 1 5-16,3-1 9 0,2 3 12 0,4-2 8 16,2 2 20-16,3-1-14 0,1-2 14 0,2-3 61 15,5 2 37-15,-3-5-11 0,5 2-19 0,-3-3-36 16,-2-1-1-16,3-2-40 0,-15-1-10 15,25-2-51-15,-15-1 0 0,-10 3-51 0,17-11-21 16,-17 11-93-16,12-18-90 0,-12 18-78 0,4-19-137 16,-4 19-117-16,-2-24-145 0,0 10 65 0,-2 3-4 15,-4 0-76-15,-1-2-678 0,-1 3-967 16</inkml:trace>
  <inkml:trace contextRef="#ctx0" brushRef="#br1" timeOffset="47784.65">5449 6490 70 0,'0'0'250'15,"0"0"-92"-15,0 0 0 0,0 0-53 0,0 0 25 16,0 0-34-16,0 0 33 0,0 0-41 15,0 0 28-15,0 0-40 0,0 0 28 0,8 8-33 16,-8-8 14-16,0 0-13 0,0 0 18 0,0 0 35 16,0 0 19-16,0 0 8 0,0 0 20 0,0 0 12 15,0 0-7-15,0 0 11 0,0 0-5 0,0 0-19 16,0 0 2-16,0 0-30 0,0 0-13 16,0 0-16-16,0 0-1 0,0 0-10 0,0 0-1 15,0 0-10-15,0 0-8 0,-2-16-20 0,2 16-2 16,0 0-10-16,2-18 8 0,-2 18-8 15,2-18 7-15,-2 18 0 0,6-20-3 0,-6 20 2 16,11-20-5-16,-7 10-1 0,2 1-5 0,2-2-4 16,1 1-5-16,-1 1-10 0,0-1-6 15,3 3-6-15,-3-1-5 0,-8 8-2 0,14-7-7 16,-14 7 7-16,15 2-1 0,-15-2 9 0,12 13 22 16,-10-1 10-16,0 2 5 0,-2 5-5 0,0 0 1 15,-2 2-4-15,-2 3-11 0,0 2 3 0,-2 0-1 16,2 1-7-16,-3 0 2 0,3-2-8 15,-2 1 8-15,2-2-7 0,0-3 15 0,2-1-1 16,-2 1 7-16,2-2-5 0,-1-2 14 16,1-2-12-16,2 0 38 0,0-15 6 0,-2 25 29 15,2-25-12-15,2 20 81 0,-2-20 12 0,7 13 47 16,-7-13 17-16,14 4-36 0,-14-4 11 0,23-4-53 16,-9-3 5-16,1 1-39 0,1-4 3 15,3-3-37-15,2 1 7 0,-3-3-115 0,9-5 0 16,-6-1 0-16,4 2 0 0,-3-4 0 0,7-2 0 15,-4 1 0-15,-2 3 0 0,2-3 0 16,-3 4 0-16,-1-2 0 0,-4 6 0 0,-1-1 0 16,-1 5 0-16,-5 2 0 0,0-1 0 0,1 1 0 15,-3 1 0-15,2 1 0 0,-6 1 0 0,-4 7 0 16,13-11-10-16,-13 11-300 0,10-10-99 16,-10 10-71-16,0 0-102 0,6-9-64 0,-6 9 143 15,0 0 2-15,0 0 19 0,0 0-10 0,0 0-66 16,0 0-450-16,0 0-662 0</inkml:trace>
  <inkml:trace contextRef="#ctx0" brushRef="#br1" timeOffset="48176.11">6530 6385 296 0,'0'0'591'0,"4"-19"-118"0,-4 19-66 15,4-11-48-15,-4 11-46 0,0 0-24 0,2-15-27 16,-2 15-35-16,0 0-29 0,0 0-35 0,-4-11-28 16,4 11-27-16,0 0 4 0,0 0 4 0,-18 3 22 15,7 2 15-15,-1 3 23 0,-1 2 6 16,-1 0 7-16,0 5-15 0,-9 4 18 0,2 5-29 15,0 2 18-15,5 0 7 0,-11 8 43 0,6-1-6 16,3 2-13-16,-3 0 8 0,9-5-13 16,-3 1-37-16,3-3-27 0,4-1-20 0,1-1-21 15,1-2-21-15,4-3-9 0,2 0-12 0,2-2-9 16,2 0-12-16,3-5-11 0,3 1-36 0,-4-2-104 16,6-2-76-16,3-3-139 0,1-2-94 0,3-1-109 15,0-3-20-15,-1 1 132 0,3-3-31 16,0 0-7-16,-1 0-26 0,1-2 1 0,0 0-18 15,-1-2-385-15,-3 1-520 0</inkml:trace>
  <inkml:trace contextRef="#ctx0" brushRef="#br1" timeOffset="48544.35">6886 6573 417 0,'0'0'510'0,"0"-16"-92"15,0 16-65-15,-5-14-30 0,5 14-39 16,-10-12-26-16,10 12-15 0,-18-8-14 0,18 8-26 16,-21-4-35-16,8 5-14 0,-1 3-25 0,-1 0-5 15,1 3-23-15,-3 1-2 0,1 2-20 16,1-1-12-16,1 2-13 0,2 1-9 0,-1 2-8 16,7-3-7-16,-2 4-3 0,6 1 3 15,0-1 17-15,4 4 9 0,4-2 37 0,2-1 9 16,0 0 21-16,3 3 15 0,-1-4 28 0,-2-1-16 15,5-2 15-15,-9-1-12 0,2 0 81 0,0 1 58 16,-6-12 47-16,11 17 17 0,-11-17-1 0,4 13-49 16,-4-13-58-16,0 0-49 0,-9 12-39 15,9-12-33-15,-18 3-127 0,18-3 0 0,-23 0 0 16,11 0 0-16,-1-3-203 0,-1 1-131 0,1-3-42 16,3 0-104-16,-2 2-103 0,1-3-30 15,11 6 140-15,-16-7-48 0,16 7-74 0,-6-9-45 16,6 9-421-16,0 0-711 0</inkml:trace>
  <inkml:trace contextRef="#ctx0" brushRef="#br1" timeOffset="48744.08">6900 6795 889 0,'0'0'673'0,"21"0"-102"0,-21 0-95 0,14 0-16 16,-14 0-12-16,0 0-15 0,13 0-58 15,-13 0-15-15,0 0-72 0,0 0-31 0,12 4-69 16,-12-4-7-16,0 0-7 0,6 11 43 0,-6-11-65 15,-4 14 3-15,4-14-61 0,-4 19 15 16,4-19-55-16,-8 19 21 0,8-19-82 0,-7 19-68 16,1-8-124-16,2-3-106 0,-2 2-104 15,0 0 61-15,6-10-51 0,-11 15-47 0,11-15-35 16,-12 12-132-16,12-12-439 0,-8 8-703 0</inkml:trace>
  <inkml:trace contextRef="#ctx0" brushRef="#br1" timeOffset="49043.64">7200 6524 203 0,'8'-11'805'0,"0"2"-197"0,-1 1-132 15,1 1-108-15,-8 7-52 0,14-11-12 0,-14 11 20 16,17-8 4-16,-17 8-10 0,18-2-25 0,-18 2 8 15,27 3 8-15,-16 5-52 0,5-1-9 0,-6 3-35 16,7 2 62-16,-9 0-18 0,3 2-20 0,-3 2 24 16,0 3-25-16,-4 0 6 0,-2 3-43 15,-4 1-25-15,-4 4-58 0,-4 2 4 16,-7 3-38-16,-3 3 8 0,-5 0-24 0,0-1-109 0,-6 1-152 16,2-3-83-16,-4-2-140 0,0-2-126 15,-2-2-116-15,0-1 87 0,-1-5 19 0,-1 1-65 16,6-8-115-16,0-2-338 0,-2 0-724 0</inkml:trace>
  <inkml:trace contextRef="#ctx0" brushRef="#br1" timeOffset="51581.47">19305 2227 177 0,'0'0'509'0,"-17"-9"-171"0,17 9-10 0,-14-9-72 15,14 9 1-15,-13-8-42 0,13 8-16 0,0 0-60 16,-10-7-10-16,10 7-51 0,0 0 8 15,0 0-32-15,17-8 3 0,-3 6-31 0,7 2 17 16,4-2-29-16,6 2 18 0,2 0-23 0,8 0 18 16,2 2-24-16,1-1 17 0,-1 2-11 0,1 0 8 15,-1 0-25-15,-2 1 20 0,-1-1-14 16,-3 0 13-16,-6 1-9 0,-2-1 2 0,-6-1-5 16,-3 0 14-16,-1-1-12 0,-3 2 31 0,-1-2-3 15,-3 3 8-15,-12-4-12 0,23 4 9 16,-23-4 1-16,12 7 41 0,-12-7-7 0,2 14-7 15,-2-14-7-15,-6 23-9 0,0-9-6 0,0 3-10 16,-2 2-1-16,-1 7-7 0,-1 6 19 16,0 4-21-16,-1 7 19 0,1 6-27 0,0 5 6 15,-1 4 1-15,1 4 0 0,-2 22 10 0,-1 3 11 16,1 2 20-16,1-1 4 0,1-2-7 16,0 1 0-16,1-15-17 0,-1 14 21 0,2-12 6 15,-2 13 21-15,1-15 3 0,3-11-1 0,-4 2-7 16,1-2-19-16,1 0 1 0,-2 1-10 0,0-4-6 15,-1-3-8-15,1-5 7 0,0-1 17 0,-3-4 19 16,5-9 27-16,-2-4 24 0,-1-2 26 16,1-5 16-16,2-2 122 0,-5-4-11 0,1 1 10 15,-3-5-26-15,-1 0-27 0,-3-4-29 16,1 0-37-16,-3-2-28 0,0-2-33 0,-4-1-16 16,3-2-35-16,-5 0 6 0,0-1-22 0,4-2-10 15,-2 2-19-15,1-3 4 0,-1 0-28 0,2-3-56 16,0 3-129-16,1-2-88 0,-1-1-136 15,2 0-121-15,0 0-109 0,3-2 19 0,1-1 62 16,1 1-94-16,-1-2-121 0,7 0-314 0,0-4-738 16</inkml:trace>
  <inkml:trace contextRef="#ctx0" brushRef="#br1" timeOffset="53833.5">21062 2898 107 0,'0'0'367'0,"4"-20"-30"16,-4 20-30-16,2-22-35 0,-2 22-28 15,2-22-12-15,-2 22-10 0,2-18-29 0,-2 18-2 16,0-14-12-16,0 14-19 0,-4-14-24 0,4 14-22 16,-8-14-2-16,8 14-13 0,-15-8-3 15,15 8-11-15,-20-7-17 0,20 7-4 0,-29 0-13 16,14 3-10-16,-1-1-8 0,-1 0-8 0,3 1-6 16,-1 2-5-16,1-2-2 0,1 1-5 0,1 2-4 15,2-2-2-15,-1 1-4 0,3 1-1 16,8-6-6-16,-12 9 2 0,12-9-2 0,-4 12 1 15,4-12 1-15,6 11-6 0,2-4 4 0,2-3-5 16,3 0 3-16,-1 0-1 0,3-1 1 16,-5-1 7-16,-10-2 2 0,25 2-3 0,-25-2 1 15,22 0 3-15,-22 0 2 0,19-4 1 0,-19 4 3 16,19-3 6-16,-19 3 12 0,12-1 6 16,-12 1-6-16,0 0-8 0,0 0-7 0,15 0-13 15,-15 0 7-15,0 0-3 0,4 12 4 0,-4-12 1 16,-7 26 25-16,-1-7 12 0,-4 2 3 15,-3 7-5-15,-5-1-1 0,-5 7-12 0,-2-1 16 16,0 0-22-16,-2-2 16 0,0 2-12 0,0-3 0 16,0-2 0-16,0-2-2 0,3-4-4 0,1-2-3 15,2-3-13-15,4-4 2 0,3-4-1 16,3-3-16-16,-1-1-14 0,14-5-14 0,-19-1 2 16,19 1 7-16,-6-12 1 0,6 12-17 0,8-22 28 15,1 10-11-15,3-1 20 0,7-2-23 16,-1 0 11-16,9-2 3 0,2 0 2 0,0 0 1 15,8-2-11-15,0 0 1 0,3 1-7 0,-3 2-1 16,-6 1-1-16,2 2 4 0,-4 0 7 16,-2 1 6-16,-6 5 1 0,1-2 6 0,-5 3 2 15,-3-1 2-15,1 2 2 0,-3 0 2 0,-2 0 6 16,-10 5 11-16,19-6 2 0,-19 6 5 0,15-5 2 16,-15 5-8-16,0 0-1 0,12-4-6 15,-12 4 4-15,0 0-1 0,0 0 3 0,0 0 8 16,4 10 2-16,-4-10-1 0,-8 15-3 0,2-6-6 15,-1 2 2-15,-1 0-2 0,0 0-6 0,0 0-56 16,-1 0-86-16,1 0-75 0,0 0-90 16,2-2-114-16,-1-1-400 0,7-8-424 0</inkml:trace>
  <inkml:trace contextRef="#ctx0" brushRef="#br1" timeOffset="53974.54">21413 2766 286 0,'9'-11'186'0,"-5"0"-131"0,-4 11-138 15,8-15-58-15,-8 15 38 0</inkml:trace>
  <inkml:trace contextRef="#ctx0" brushRef="#br1" timeOffset="54819.45">21376 2965 294 0,'0'0'445'0,"-12"14"-87"0,12-14-68 15,-13 13-45-15,13-13-10 0,-12 15-35 0,12-15-46 16,-13 15-26-16,7-7-20 0,0 1-24 0,0 0-10 16,0 1-14-16,-1-1-17 0,1 1-4 0,2-1-9 15,-2 1-6-15,6-10-3 0,-6 17 13 16,6-17-22-16,-2 11 15 0,2-11-16 0,6 10 11 15,-6-10-22-15,16 7 2 0,-16-7 0 0,31-2-1 16,-12-2-5-16,2 2 4 0,3-3 0 0,-1-1-22 16,0 0 35-16,2-1-26 0,-7 1 28 15,1 0-33-15,-2 1 29 0,-3-1-13 0,0 2 25 16,-1 0-13-16,-1-1 19 0,-12 5-20 0,19-6 14 16,-19 6-23-16,14-3 12 0,-14 3-21 15,0 0 17-15,13-2-17 0,-13 2 22 0,0 0-19 16,0 0 19-16,8 7-17 0,-8-7 13 15,0 0-21-15,4 13 20 0,-4-13-16 0,6 10 13 16,-6-10-20-16,9 9 19 0,-9-9-10 0,16 11 3 16,-16-11-5-16,21 4-36 0,-21-4 34 0,25 2-19 15,-25-2 31-15,22-2-30 0,-22 2 35 0,21-3-20 16,-21 3 27-16,17-9-12 0,-17 9 37 16,12-11 6-16,-12 11 22 0,10-14 1 0,-10 14 9 15,2-12-3-15,-2 12-8 0,0 0-10 0,-2-15-10 16,2 15-14-16,-8-9-10 0,8 9-1 15,-10-4-3-15,10 4-8 0,-19 0-2 0,7 2-4 16,1 2 4-16,-1 0-10 0,2 2 1 0,-3-2-30 16,3 4-12-16,2-1-27 0,-1 1 8 15,9-8-18-15,-12 14 4 0,12-14 2 0,-4 13 0 16,4-13 24-16,0 0 5 0,2 14 17 0,-2-14 1 16,8 5 6-16,-8-5 7 0,15 0 2 0,-15 0-29 15,22 0 37-15,-7-2-31 0,-3-1 41 0,1-1-30 16,1 1 31-16,1 0-24 0,-3-1 44 15,2 2-20-15,-1-2 28 0,-13 4-28 0,23-3 19 16,-23 3-34-16,18-1 25 0,-18 1-28 0,13 2 26 16,-13-2-26-16,0 0 31 0,10 8-24 15,-10-8 23-15,0 0-23 0,2 17 23 0,-2-17-3 16,-4 16 2-16,4-16-9 0,-8 16-1 16,8-16-1-16,-9 17 4 0,9-17-5 0,-8 13-1 15,8-13 5-15,-6 11 2 0,6-11-1 0,0 0 12 16,0 0-5-16,-4 8 2 0,4-8-8 0,0 0-6 15,0 0-5-15,6-8-2 0,-6 8-10 0,14-15-6 16,-3 6-11-16,-1-2-27 0,5 1 33 16,3-2-4-16,1-2-30 0,1 2 49 0,3 3-38 15,0-2 43-15,2 1-34 0,-3 2 41 0,-1 1-33 16,-2 2 35-16,-3 1-41 0,-1 0 42 16,-3 4-29-16,-12 0 41 0,21 1-35 0,-21-1 40 15,16 7-37-15,-16-7 40 0,11 11-39 0,-11-11 29 16,4 14-27-16,-4-14 26 0,4 15-60 0,-4-15-49 15,2 12-84-15,-2-12-87 0,2 13-440 0,-2-13-272 16</inkml:trace>
  <inkml:trace contextRef="#ctx0" brushRef="#br1" timeOffset="55271.42">22922 3122 295 0,'0'0'448'0,"0"0"-153"0,-4-13 23 16,4 13-79-16,0 0 25 0,0 0-32 0,-2-13-19 15,2 13-40-15,0 0-24 0,0-17-39 0,0 17-8 16,6-12-32-16,-6 12-22 0,13-15-5 16,-3 6-12-16,-2 3-2 0,5-1-3 0,-3 1-9 15,5 0-2-15,-3 1-3 0,2 2-3 0,-1 0 1 16,-1 1-2-16,-12 2-6 0,21 0 5 16,-21 0 7-16,12 7 22 0,-12-7 20 0,2 14 15 15,-6-3 0-15,-4 1-4 0,-7 3 2 0,-3 2-10 16,-5 2 12-16,-4 1-13 0,0 1 0 0,-2 2 7 15,3-3 6-15,1-1 11 0,2 0-17 16,4-2 1-16,3-4-26 0,3 0 14 0,3 0-24 16,0-2 13-16,4-1-20 0,6-10 15 0,-2 17-15 15,2-17 11-15,14 13-24 0,-2-9 12 16,3-2-28-16,1 1-29 0,3-3-73 0,0 1-51 16,-1-1-54-16,1 0-60 0,-1 0-29 0,-1 0-71 15,-3 0-64-15,-14 0-366 0,27 3-409 0</inkml:trace>
  <inkml:trace contextRef="#ctx0" brushRef="#br1" timeOffset="56323.35">21560 3819 436 0,'0'0'549'16,"0"0"-124"-16,0 0-81 0,0 0-43 0,0 0-40 15,0 0-34-15,0 0-34 0,0 0-26 0,0 0-22 16,0 0-22-16,0 0-18 0,21-1-18 15,-21 1-11-15,22-1-18 0,-22 1-13 0,25 0-7 16,-25 0-8-16,23-2-7 0,-23 2 1 0,21 0 0 16,-21 0-6-16,16-2 1 0,-16 2 18 15,0 0 38-15,17-2 10 0,-17 2-11 0,0 0-14 16,8-9 18-16,-8 9 1 0,0 0-7 0,0 0-7 16,-4-14-1-16,4 14-17 0,-10-9-7 15,10 9-18-15,-19-5 3 0,19 5-13 0,-23 0 10 16,9 1-15-16,-3 5 10 0,-1-1-21 15,-1 3 17-15,-4 2-10 0,3 2 3 0,-1 0-2 16,2 3-10-16,1-1-4 0,1 1 7 0,5 1-2 16,-1-1-5-16,5 0-4 0,0 0-1 0,4 0 2 15,2-1-2-15,4-2-2 0,2 0 4 0,2 0 9 16,4-3-2-16,5-1-5 0,-1-1-5 16,5-3-7-16,2-2-15 0,-1-1 26 0,1-1-17 15,2-2 20-15,-3-1-12 0,1-3 19 0,2-1-11 16,-3-3 22-16,1 1-26 0,-2-2 11 15,-1-1 1-15,1-1 5 0,-5 4 13 0,1-2 5 16,-3 1 4-16,1 1 9 0,-1-1 7 0,-2 3 16 16,1-1-7-16,-5 1 5 0,-6 7-12 15,16-10-3-15,-16 10-25 0,11-10-9 0,-11 10-10 16,0 0 11-16,0 0 2 0,0 0 9 0,10 5-2 16,-10-5 7-16,0 0-2 0,-4 21 4 0,4-21-11 15,-4 18 11-15,4-18-7 0,-8 21-3 16,3-11-1-16,3 1-6 0,-2 0 12 0,-2-2-10 15,2 2 3-15,-2-1-7 0,6-10 3 0,-9 17-2 16,9-17 1-16,-6 13 7 0,6-13-2 16,-6 9 4-16,6-9 7 0,0 0 9 0,-4 10 39 15,4-10 7-15,0 0-21 0,0 0 0 0,0 0-25 16,0 0 7-16,0 0-19 0,-4-13 5 16,4 13-24-16,4-16 13 0,0 5-18 0,0 2 15 15,0-1-21-15,3-1 15 0,-1 2-19 0,0-1 16 16,2-1-5-16,0 3-2 0,3-1 1 0,-1 2-3 15,0-3-10-15,3 5 15 0,-1-2-11 0,3 2 13 16,-5 0-14-16,5 0 10 0,-5 2 0 16,-10 3-2-16,21-4-13 0,-21 4 14 0,14-3-7 15,-14 3 17-15,0 0-5 0,0 0 31 0,14 3 3 16,-14-3 21-16,0 0 6 0,0 0 18 16,-2 12-31-16,2-12 8 0,-12 12-21 0,12-12 9 15,-14 10-21-15,3-4 8 0,3 0-90 0,-2-1-85 16,1 1-76-16,9-6-93 0,-18 9-60 0,18-9-34 15,-15 9-41-15,15-9-51 0,-10 7-34 16,10-7-293-16,0 0-443 0</inkml:trace>
  <inkml:trace contextRef="#ctx0" brushRef="#br1" timeOffset="56474.79">22093 3917 531 0,'11'-4'540'0,"-11"4"-94"15,16-6-57-15,-16 6-52 0,13-3-51 16,-13 3-41-16,0 0-41 0,12-4-45 0,-12 4-35 15,0 0-12-15,0 0-17 0,0 0-9 0,2 17-12 16,-2-17-16-16,-10 17 8 0,4-6-64 0,-1-2-70 16,-1 1-107-16,0 0-77 0,0 1-86 15,-1-2-112-15,3-2-328 0,6-7-375 0</inkml:trace>
  <inkml:trace contextRef="#ctx0" brushRef="#br1" timeOffset="56806.12">22362 3740 324 0,'0'0'293'0,"4"-18"-32"0,-4 18-89 15,0 0-11-15,-6-14-74 0,6 14 19 0,0 0-65 16,-14-2 2-16,14 2-40 0,-15 4 23 0,15-4-30 16,-14 11 14-16,14-11-24 0,-11 11 25 15,11-11-9-15,-12 12 54 0,12-12-16 0,-8 12 77 16,8-12-51-16,-9 15 74 0,9-15-35 0,-6 19 57 15,6-19-10-15,-2 20 32 0,2-20 12 16,0 20-7-16,0-20-21 0,0 20-24 0,0-20-18 16,4 23-19-16,-4-23-18 0,4 22-9 0,-4-22 1 15,4 18 5-15,-4-18 17 0,3 14 14 16,-3-14 23-16,0 0 21 0,0 14 2 0,0-14 15 16,0 0-33-16,-5 11-10 0,5-11-41 15,-12 8-3-15,12-8-68 0,-17 4-80 0,17-4-89 0,-14 3-105 16,14-3-75-16,0 0-59 0,-17 4-80 15,17-4-71-15,0 0-398 0,0 0-586 0</inkml:trace>
  <inkml:trace contextRef="#ctx0" brushRef="#br1" timeOffset="57708.38">22503 3887 472 0,'0'0'550'0,"0"0"-115"15,0 0-31-15,0 0-51 0,0 0-56 0,0 0-42 16,0 0-53-16,0 0-35 0,0 0-34 15,-13 5-21-15,13-5-28 0,0 0-13 0,-8 12-20 16,8-12-6-16,0 0-11 0,-2 13-7 0,2-13-8 16,0 0 1-16,8 13-16 0,-8-13-19 15,11 6-19-15,-11-6-15 0,16 5 3 0,-16-5-3 16,17 0 18-16,-17 0 0 0,14 0 22 0,-14 0-3 16,10-4 27-16,-10 4 23 0,9-5 21 15,-9 5 21-15,0 0-21 0,6-11 11 0,-6 11-21 16,0 0 4-16,-2-14-22 0,2 14 7 0,-8-7-22 15,8 7 8-15,-9-8-14 0,9 8 7 0,-8-4-16 16,8 4 3-16,0 0-10 0,-14-6 6 16,14 6-28-16,0 0-16 0,0 0-23 0,0 0-11 15,0 0 4-15,0 0-3 0,-13 3 10 0,13-3-9 16,0 0 26-16,0 0-6 0,0 0 22 16,10 7-2-16,-10-7 18 0,13 4-8 0,-13-4 12 15,16 1-2-15,-16-1 7 0,23-2-3 0,-10-1 15 16,-1-1-12-16,2 1 15 0,1-2-7 15,-3 2 17-15,1-1 11 0,1 0 23 0,-3-3 4 16,-1 5 13-16,-10 2-4 0,18-8-3 0,-18 8-7 16,13-5-10-16,-13 5-8 0,0 0-8 0,12-4-5 15,-12 4-15-15,0 0 4 0,0 0-7 16,0 0 1-16,0 0-6 0,0 0 8 0,0 0-4 16,-6 15-1-16,6-15-6 0,-10 12 6 0,10-12-5 15,-9 12 3-15,9-12-5 0,-8 13 2 16,8-13-3-16,-6 9-1 0,6-9 1 0,0 0-3 15,-6 11 1-15,6-11-5 0,0 0 8 0,0 0-1 16,0 0 3-16,0 0 5 0,2 15 0 16,-2-15 3-16,0 0 7 0,0 0 2 0,0 0 4 15,14 2 15-15,-14-2-4 0,13-6 7 0,-13 6-13 16,14-11 11-16,-3 3-13 0,-3 1 11 0,0-3-9 16,0-1 20-16,1 2-12 0,-1-1 40 15,-2 0-23-15,-6 10 52 0,12-15-29 0,-12 15 0 16,9-10-6-16,-9 10-15 0,4-9-8 0,-4 9-11 15,0 0-19-15,0 0-6 0,0 0-1 0,0 0-4 16,0 0 3-16,0 0-4 0,0 0-3 16,-6 11 3-16,6-11-1 0,-7 13-3 0,7-13-2 15,-6 15 4-15,6-15-11 0,-2 10-3 0,2-10 2 16,0 0-13-16,4 15 6 0,-4-15 0 16,7 8-3-16,-7-8-18 0,14 4-10 0,-14-4 6 15,19-4 19-15,-9 1-12 0,2-2 23 0,-1-2-8 16,-1 1 29-16,-2-1-23 0,3-3 24 0,-3 2-18 15,-2-2 51-15,2 2-19 0,-8 8 37 16,9-16-23-16,-9 16 46 0,8-14-56 0,-8 14 41 0,8-11-62 16,-8 11 26-16,0 0-50 0,6-9 23 15,-6 9-42-15,0 0 31 0,0 0-31 0,0 0 39 16,17 9-23-16,-17-9 32 0,10 17-34 16,-4-6 35-16,1-2-28 0,-1 3 33 0,-2-1-35 15,2 1 34-15,-2-3-31 0,0 2 33 0,-4-11-30 16,7 17 34-16,-7-17-37 0,4 18 38 0,-4-18-36 15,2 12-25-15,-2-12-40 0,0 0-61 0,2 17-74 16,-2-17-46-16,0 0-95 0,0 0-30 0,0 0-90 16,0 13-296-16,0-13-365 0</inkml:trace>
  <inkml:trace contextRef="#ctx0" brushRef="#br1" timeOffset="58441.26">23383 3842 322 0,'0'0'575'0,"11"-11"-93"0,-11 11-52 16,6-7-28-16,-6 7-52 0,0 0-58 16,0 0-38-16,0 0-63 0,0 0-22 0,0 0-47 15,0 0-14-15,-4-11-37 0,4 11 0 0,-11 4-26 16,11-4 3-16,-16 11-21 0,5-5 9 0,3 2-24 16,0-1 18-16,0 2-25 0,-1-2 13 0,1 3-19 15,2-1 14-15,6-9-21 0,-8 16 9 0,8-16-18 16,-7 15 6-16,7-15-9 0,0 0 5 15,3 15-11-15,-3-15 0 0,8 6-5 0,-8-6 11 16,10 4-1-16,-10-4 8 0,0 0 5 0,21 0 8 16,-21 0-6-16,14-4 30 0,-14 4-5 15,13-8 26-15,-13 8-4 0,10-9 26 0,-10 9-26 16,10-9 15-16,-10 9-32 0,9-10 19 0,-9 10-33 16,0 0 23-16,8-12-38 0,-8 12 24 0,0 0-27 15,0 0 14-15,8-11-32 0,-8 11-9 0,0 0-15 16,0 0 9-16,0 0 9 0,0 0 2 15,0 0 3-15,13 7 1 0,-13-7-1 0,0 0 2 0,4 12-3 16,-4-12-4-16,0 0 0 0,6 11-6 16,-6-11-2-16,0 0-1 0,6 11 6 0,-6-11 8 15,0 0 3-15,0 0 10 0,8 7 7 0,-8-7 1 16,0 0 6-16,0 0 3 0,0 0 5 0,0 0 5 16,11-3 4-16,-11 3 1 0,0 0 3 0,8-7-3 15,-8 7-6-15,0 0-3 0,10-12-6 16,-10 12-3-16,11-11-3 0,-11 11-3 0,12-8 3 15,-12 8-6-15,17-8-1 0,-17 8 3 0,18-7-7 16,-18 7-2-16,17-5 4 0,-17 5-2 0,16-2 1 16,-16 2 4-16,0 0-2 0,19 0-1 0,-19 0 1 15,0 0-1-15,12 0 3 0,-12 0 3 16,0 0 3-16,0 0 3 0,13 8 6 0,-13-8 1 16,0 0 1-16,8 7 1 0,-8-7 1 0,0 0 8 15,12 11 11-15,-12-11-1 0,13 9-2 16,-13-9-6-16,18 8 2 0,-7-6-4 0,1 1-2 0,3-1 0 15,-1 1-3-15,0-3-3 0,1 0 3 16,-3-3-1-16,3 1 6 0,-3-1 17 0,-1 0 51 16,-1-1 51-16,0-2-5 0,-10 6 77 0,15-10-14 15,-15 10-24-15,8-11 6 0,-8 11-31 0,0 0-13 16,6-9-38-16,-6 9-12 0,0 0-32 0,0 0-2 16,0 0-26-16,0 0 4 0,0 0-29 15,-16 5-16-15,16-5-108 0,-9 11-55 0,9-11-94 16,-6 20-48-16,6-20-69 0,-2 20-41 0,2-20-21 15,0 20-31-15,0-20-428 0,6 18-558 0</inkml:trace>
  <inkml:trace contextRef="#ctx0" brushRef="#br1" timeOffset="59378.41">21905 4487 129 0,'-4'8'307'0,"4"-8"-28"16,0 0-64-16,0 0 38 0,0 0-32 0,2 17-14 15,-2-17-25-15,11 7-19 0,-11-7-27 16,18 6-30-16,-5-4-21 0,1-2-14 0,3 0-4 16,-1-2-12-16,-1-1-7 0,1 1 3 0,-1-2 9 15,-1 0 12-15,1-2 12 0,-5 0 4 0,0-2 9 16,1 2-1-16,-5-5-4 0,0 4-3 0,-6 7-4 16,8-18-6-16,-8 18 10 0,0-17-32 15,0 17 12-15,-4-13-31 0,4 13 10 0,-12-13-24 16,12 13 14-16,-19-8-23 0,19 8 28 15,-23-1-17-15,7 3 20 0,-1 5-26 0,1-1-3 16,-5 4-3-16,-2 2 2 0,3 2-6 0,-3 2-2 16,0 2-1-16,2 1 0 0,3-1-3 15,1 0-1-15,3 1 0 0,4 0 0 0,-1-3-7 16,5 0 21-16,2-1-28 0,0 0 10 0,4-15-15 16,4 26 21-16,0-16-25 0,4-1 22 0,1-2-23 15,1 0 20-15,0-3-21 0,3-2 25 0,-13-2-26 16,26 1 18-16,-13-4-13 0,1 0 1 15,-1-1 5-15,1-2 6 0,-1 0-1 0,1-1 0 16,-2 0 1-16,3-1 1 0,-1 1 0 0,-1-1 1 16,1 2-3-16,-1 0 4 0,-1-1 0 15,1 2-2-15,-3 1 3 0,2-2-1 0,-12 6 1 16,19-4-7-16,-19 4-2 0,16-1 8 16,-16 1 5-16,13 2 7 0,-13-2 5 0,8 6 6 15,-8-6 14-15,4 11 10 0,-4-11 1 0,2 13-3 16,-2-13-5-16,-2 15 10 0,2-15-20 0,-6 18 10 15,6-18-24-15,-6 15 18 0,6-15-23 0,-6 12 16 16,6-12-21-16,0 0 21 0,-5 15-18 16,5-15 19-16,0 0-11 0,0 0 20 0,0 0-17 15,0 0 0-15,0 0-17 0,0 0 4 0,11-3-10 16,-3-6 13-16,0 2-6 0,5-1-16 16,-1-3-7-16,3 2 0 0,3-4 3 0,1 1 1 15,1 2 7-15,3-2 1 0,-4 3 0 0,-1 1 2 16,-3 1 2-16,-1 1 2 0,-1-2-3 15,-1 4 2-15,-4 1-1 0,-8 3-4 0,17-4 8 0,-17 4 5 16,0 0 2-16,0 0 1 0,0 0 0 16,-2 17-1-16,-4-10-1 0,-3 1-15 0,1 0-69 15,0 1-71-15,0 0-91 0,-1 0-53 0,1-1-81 16,2 0-75-16,6-8-370 0,-8 17-436 16</inkml:trace>
  <inkml:trace contextRef="#ctx0" brushRef="#br1" timeOffset="60481.18">22525 4694 666 0,'0'0'569'16,"0"0"-112"-16,7-11-43 0,-7 11-57 15,0 0-54-15,0 0-51 0,0 0-45 0,0 0-42 16,-7-12-34-16,7 12-25 0,0 0-22 0,0 0-19 16,-16 4-11-16,16-4-10 0,-13 8-10 0,13-8-6 15,-12 11-10-15,12-11-5 0,-10 11-2 16,10-11-2-16,-4 11-3 0,4-11 1 0,0 0 0 15,4 17-3-15,-4-17 3 0,12 10-4 0,-2-6-11 16,1 2-16-16,3-4-15 0,-1 0-10 16,1-2-6-16,1 0 2 0,-1-2-3 0,3 0 4 15,-3-4 2-15,1 2-2 0,-1-1 20 16,-2-2-3-16,3-1 13 0,-5-2 1 0,1 2 9 16,-1 0 2-16,-2-1 10 0,-2 0 8 0,-6 9 16 15,9-19-6-15,-9 19 10 0,4-15-2 0,-4 15 10 16,-4-11 4-16,4 11-1 0,-11-11 6 0,11 11-9 15,-14-6 6-15,14 6-16 0,-19-3 8 16,19 3-13-16,-20 3 6 0,20-3-20 0,-19 9 10 16,9-2-15-16,1-1 9 0,1 0-11 0,2 2 6 15,0 2-14-15,6-10-14 0,-7 16-15 16,7-16-1-16,0 15 2 0,0-15 3 0,9 14 4 16,-9-14 0-16,16 8 1 0,-16-8 1 0,21 4 8 15,-21-4 1-15,25 0 1 0,-11-1 3 16,-1-2-3-16,1 0 10 0,-1 0 1 0,1-2 3 0,-2 0 1 15,3-1 0-15,-3-2 2 0,1 3 2 16,-1-3-4-16,0 2 10 0,-1-3 3 0,1 3 12 16,-4-1 7-16,-8 7 0 0,15-8-1 0,-15 8-5 15,12-6-5-15,-12 6-9 0,0 0-2 0,11-5-5 16,-11 5-1-16,0 0 1 0,0 0 4 16,0 0-3-16,0 0-2 0,-7 13-1 0,7-13 4 15,-8 13-5-15,8-13 4 0,-6 15-3 0,6-15 1 16,-6 14-2-16,6-14-6 0,0 0 7 15,-2 17 2-15,2-17-1 0,0 0 6 0,6 12-5 16,-6-12 3-16,12 3 0 0,-12-3 6 0,19 3-11 16,-19-3 5-16,19-3-2 0,-19 3 7 0,18-4-6 15,-18 4 8-15,19-8-10 0,-19 8 7 16,16-11-3-16,-16 11 12 0,17-8-1 0,-17 8 22 16,12-9-18-16,-12 9 19 0,11-6-22 0,-11 6 16 15,0 0-31-15,10-7 12 0,-10 7-23 0,0 0 9 16,0 0-12-16,0 0 11 0,0 0-10 0,0 0 14 15,0 0-12-15,0 0 13 0,0 0-20 16,0 0 18-16,-6 10-14 0,6-10 5 0,0 0-6 16,0 0 10-16,0 0-12 0,0 0 13 0,4 13-12 15,-4-13-5-15,0 0-11 0,21 3 7 0,-21-3-21 16,20-3-1-16,-7 2 8 0,1-2-1 0,-2-1 13 16,1 0-1-16,-1 1 5 0,1-1 9 15,-1-1 1-15,-2-1 7 0,-10 6 1 0,19-8 4 16,-19 8 11-16,14-8 13 0,-14 8 1 0,13-6 5 15,-13 6-19-15,0 0-2 0,0 0-4 0,0 0 3 16,0 0-13-16,0 0 2 0,0 0-1 0,-13 7 4 16,5 0-2-16,0 1 2 0,-2 2-7 15,1-2 1-15,1 3-2 0,0-3 4 0,0 3-9 16,1-1-2-16,7-10-3 0,-8 16-5 0,8-16 1 16,-4 15 8-16,4-15 2 0,6 11 1 0,-6-11 1 15,13 5 3-15,-13-5 2 0,16 0 1 0,-16 0 3 16,23-4 0-16,-11-1-3 0,-1-1 22 0,3-2 8 15,0 1 32-15,-1-3 1 0,-1 0 36 16,3-1-25-16,-3-1 60 0,1 0-21 0,-1 2 71 16,-2 0-23-16,1 1 23 0,-3 2-51 0,-8 7-10 15,12-14-53-15,-12 14 3 0,9-6-33 0,-9 6 13 16,0 0-9-16,0 0 58 0,-2 17 9 0,-5-6 50 16,-1 4 39-16,-2 4 15 0,-3 0 9 15,-3 7-10-15,-1-3 6 0,-1 6-11 0,-7 2-28 16,2 1-7-16,-4 0-34 0,2-2-16 0,-1 0-43 15,3-7 13-15,2-1-40 0,0 0-4 0,3-6-103 16,-1-2-111-16,7-4-53 0,-3 0-94 0,3-3-132 16,0-3-122-16,12-4-43 0,-17-2 68 15,17 2-25-15,-6-10-26 0,6 10-81 0,8-22-316 16,0 10-645-16</inkml:trace>
  <inkml:trace contextRef="#ctx0" brushRef="#br1" timeOffset="60848.03">23474 4500 597 0,'17'-14'535'0,"-5"2"-101"16,-2 3-40-16,3-1-50 0,-5 0-46 0,0 3-52 15,-8 7-53-15,15-9-29 0,-15 9-31 0,0 0 11 16,14 1-17-16,-14-1 16 0,7 15-26 0,-7-15 35 16,2 22-31-16,-4-9 53 0,0 2-48 15,-3 0 35-15,-1 3-55 0,0 0 13 0,0-2-51 16,-2 5 23-16,-3 0-47 0,3-2 23 0,0-2-44 15,-1-1 29-15,3-2-46 0,0-2 21 0,0 0-70 16,2-2-16-16,4-10-6 0,-7 16 3 0,7-16 4 16,0 0 6-16,0 0 43 0,0 0-45 15,11 5 61-15,-11-5-52 0,16-9 51 0,-16 9-46 16,21-8 52-16,-21 8-49 0,19-7 50 0,-19 7-48 16,16-5 52-16,-16 5-40 0,15-2 71 0,-15 2-23 15,12 2 59-15,-12-2-35 0,17 4 48 16,-17-4-37-16,16 8 24 0,-16-8-31 0,15 9 15 0,-15-9-32 15,14 11 17-15,-14-11-32 0,14 11 19 16,-14-11-46-16,15 11-62 0,-15-11-163 0,12 11-88 16,-12-11-79-16,15 11-103 0,-15-11-88 0,10 10-442 15,-10-10-683-15</inkml:trace>
  <inkml:trace contextRef="#ctx0" brushRef="#br1" timeOffset="60975.2">23826 4933 404 0,'0'0'1008'0,"6"10"-193"0,-6-10-140 0,0 0-35 15,6 11-44-15,-6-11-72 0,0 0-105 0,0 0-78 16,0 0-80-16,0 0-9 0,0 0-179 0,15 0-211 16,-15 0-215-16,0 0-67 0,16-4-107 15,-16 4-96-15,0 0-632 0,17 3-897 0</inkml:trace>
  <inkml:trace contextRef="#ctx0" brushRef="#br1" timeOffset="61180.44">23350 5229 1092 0,'-20'9'858'0,"5"0"-160"0,1-3-102 0,5 0-49 16,9-6-59-16,0 0-48 0,11 9-39 0,7-9-34 15,9-2-21-15,12-1 15 0,3-1-82 0,11-2-49 16,3 1-53-16,2 0-50 0,0-2-108 16,4 3-84-16,0-2-74 0,0 1-100 0,0 0-44 15,-2 0-146-15,-6 0 51 0,-3 3 18 0,-7 0-26 16,-5-1-42-16,-8 3-23 0,-2-1-12 0,-6 1-69 15,-2 0-366-15,-5 1-537 0</inkml:trace>
  <inkml:trace contextRef="#ctx0" brushRef="#br1" timeOffset="62634.77">23962 4383 68 0,'0'0'415'0,"0"0"-126"0,0 0-56 0,0 0-40 15,0 0 2-15,0 0 16 0,0 0 26 0,-10 10-9 16,10-10-44-16,-9 17-22 0,3-5-28 0,0 3-25 16,2 1-22-16,-4 1-12 0,4 0-21 15,-3 3-8-15,-1 3-11 0,0-2-7 0,0 2-10 16,-1-1-57-16,-1 0-75 0,2 0 13 0,-3-2-98 16,-1 1-29-16,2-2-58 0,-1-1-360 0,1-2-202 15</inkml:trace>
  <inkml:trace contextRef="#ctx0" brushRef="#br1" timeOffset="64323.25">8039 6855 354 0,'0'0'796'0,"-14"-7"-185"0,14 7-76 16,-13-4-78-16,13 4-22 0,-12-5-37 0,12 5-53 16,0 0-68-16,-11-6-52 0,11 6-56 0,0 0-42 15,0 0-30-15,0 0-14 0,0 0-18 0,15-8-12 16,-15 8-27-16,27-3-94 0,-13 1-93 15,3 0-66-15,1 2-59 0,1 0-81 0,-2 0-103 16,-3 0-77-16,3 0-367 0,-17 0-559 0</inkml:trace>
  <inkml:trace contextRef="#ctx0" brushRef="#br1" timeOffset="64460.06">7963 7002 194 0,'-9'7'589'0,"9"-7"-160"0,-12 12-101 16,12-12-60-16,-4 10-19 0,4-10-23 0,0 0-25 15,8 10-27-15,-8-10-28 0,21 3-29 0,-3-3-27 16,1-2-52-16,2-1-110 0,1-1-108 16,5 0-153-16,0-1-443 0,0-1-372 0</inkml:trace>
  <inkml:trace contextRef="#ctx0" brushRef="#br1" timeOffset="72868.97">15228 2544 124 0,'0'0'191'0,"0"0"-68"15,0 0 12-15,0 0-36 0,0 0 21 0,-8-11-29 16,8 11 18-16,0 0-38 0,0 0 19 0,-4-10-22 15,4 10 17-15,0 0-39 0,-4-12 25 0,4 12-34 16,-4-9 32-16,4 9-28 0,-8-11 31 16,8 11-40-16,-9-13 15 0,9 13-4 0,-10-11-6 15,10 11-1-15,-12-13-12 0,12 13 1 0,-15-12-3 16,15 12-6-16,-14-9 1 0,14 9-10 16,-17-9 4-16,17 9-9 0,-19-6 1 0,19 6 3 15,-20-2-5-15,20 2 3 0,-25 0-3 0,13 2 1 16,-3 0-25-16,1 1 33 0,-1 1-29 15,3-1 26-15,-3 2-19 0,1-1 15 0,1 3-10 16,1 0 20-16,-2 0-27 0,3 2 22 0,1 0-18 16,0 2 14-16,-1-1 4 0,7 4 5 0,-2-2-21 15,4 1 29-15,0 2-26 0,4-2 28 0,2 1-31 16,2-1 21-16,4 0-15 0,1-1 15 16,3-1-22-16,1 0 23 0,1 1-17 0,3-2 22 15,-1 0-24-15,1 0 20 0,0-3-11 16,-3 2 23-16,3-3-24 0,-3 3 24 0,1-3-18 15,-5 2 7-15,3-1-7 0,-1-1 9 0,-3 1-2 16,-1 1 3-16,-2-2 2 0,0-1 2 0,-8-5 18 16,13 14 5-16,-13-14 15 0,6 15-2 15,-6-15 7-15,0 0-22 0,-2 23 8 0,2-23-19 16,-12 16 6-16,3-7-22 0,1 0 9 0,-4-1-20 16,1 0 18-16,-1-1-19 0,0 0 15 0,-1-3-20 15,-1 3 16-15,-3-5-19 0,3 0 16 16,-3-1-17-16,-2-2 14 0,3 0-16 0,-1-2 17 15,3-2-11-15,-1-1 7 0,1-2-22 0,2 0 0 16,1-2-52-16,1-1-17 0,4 3-26 16,6 8-52-16,-9-19 5 0,9 19-39 0,0 0 1 15,5-17-23-15,-5 17-52 0,6-9-147 0,-6 9 51 16</inkml:trace>
  <inkml:trace contextRef="#ctx0" brushRef="#br1" timeOffset="73503.22">15357 2911 141 0,'0'0'267'0,"0"0"-39"0,0 0-20 0,0 0-10 16,0 0-24-16,-4-11-30 0,4 11 12 15,0 0-31-15,0 0 13 0,0 0-18 0,-7-14-5 16,7 14-12-16,0 0-16 0,0 0-1 0,-2-15-14 16,2 15 0-16,0 0-23 0,0-15 0 15,0 15-24-15,4-15 15 0,-4 15-22 0,9-15 4 16,-9 15-16-16,8-15 16 0,-8 15-21 0,8-10 11 15,-8 10-12-15,11-9 7 0,-11 9-17 0,0 0 19 16,14-4-11-16,-14 4 14 0,0 0-17 16,10 8 17-16,-10-8-12 0,2 22 14 0,-4-10-19 15,-2 2 16-15,2 2-8 0,-2-1 7 0,0 0-16 16,0 3 18-16,-2-3-18 0,1 0 15 16,1-1-16-16,0-1 13 0,0 1-15 0,0-2 16 15,4-12-10-15,-4 21 13 0,4-21-10 0,-2 18 25 16,2-18 2-16,2 15 31 0,-2-15-6 15,6 13 14-15,-6-13-22 0,14 9 9 0,-14-9-23 16,19 4 9-16,-19-4-30 0,25 0 18 0,-25 0-20 16,25 0 11-16,-25 0-52 0,24-2-20 15,-24 2-52-15,25-2-37 0,-25 2-37 0,21-4-86 16,-21 4-34-16,18-7-374 0,-18 7-231 0</inkml:trace>
  <inkml:trace contextRef="#ctx0" brushRef="#br1" timeOffset="75677.03">15450 4107 321 0,'0'0'244'0,"0"0"-43"0,0 0-21 16,0 0-16-16,0 0-9 0,0 0-20 15,0 0 3-15,0 0-28 0,0 0-9 0,0 0-17 16,10-4 17-16,-10 4-17 0,0 0 8 0,0 0-12 16,0 0-10-16,6-12-6 0,-6 12-14 15,0 0 8-15,0 0-13 0,4-12-10 0,-4 12-5 16,0 0-3-16,0 0-3 0,2-15 6 15,-2 15 0-15,0 0 0 0,0-15-10 0,0 15 4 16,0 0 3-16,-2-18-6 0,2 18-3 0,-4-12-5 16,4 12-1-16,-4-10-4 0,4 10 0 15,-6-15-2-15,6 15 0 0,-10-12-23 0,10 12 22 16,-13-11-16-16,13 11 19 0,-14-9-20 0,14 9 20 16,-17-7-18-16,17 7 15 0,-23-6-16 0,23 6 13 15,-22-1-14-15,22 1 20 0,-27-1-18 16,27 1 17-16,-27 1-15 0,14 0 15 0,13-1-10 15,-24 2 10-15,24-2-16 0,-23 4 16 0,23-4-14 16,-23 7 14-16,15-3-14 0,-2 0 12 0,10-4-2 16,-17 12 2-16,11-5-3 0,-2 1-4 15,8-8 0-15,-11 16-5 0,11-16 2 0,-6 18-4 16,6-18 6-16,-2 18-5 0,2-18 16 16,4 20-14-16,-4-20 6 0,13 18-6 0,-7-10 9 0,4 0-11 15,0-1 12-15,3 1-8 0,-1-2 21 16,1 1-27-16,-1-2 17 0,2 2-13 0,3-3 4 15,-3 1-3-15,1-2 6 0,-1 2-5 0,3 0 5 16,0-3-7-16,-3 3 7 0,0 0-29 0,3-1 39 16,-3-1-8-16,-1 2 4 0,-1-1-10 15,1-1 6-15,-3 1-4 0,0 1 6 0,-10-5-8 16,15 7 10-16,-15-7-9 0,12 10 10 16,-12-10-8-16,8 8 14 0,-8-8-8 0,0 0 19 15,7 14-19-15,-7-14 12 0,0 0-10 0,0 13 15 16,0-13-11-16,-2 12 13 0,2-12-17 0,-9 10 19 15,9-10-5-15,-10 11 30 0,10-11-16 16,-17 9 17-16,17-9-6 0,-22 7 7 0,7-4-17 16,1 0-6-16,-1-3-8 0,1 0-4 0,-3 0-2 15,1-3 5-15,-1 0-25 0,3 1 23 0,-1-1-16 16,3 0 13-16,-1-1-12 0,13 4 5 16,-20-7-21-16,20 7-10 0,-15-3-52 0,15 3-27 15,-12-5-26-15,12 5-26 0,0 0-4 0,0 0-36 16,0 0 4-16,0 0-22 0,0 0 4 15,0 0-56-15,0 0-275 0,0 0-98 0</inkml:trace>
  <inkml:trace contextRef="#ctx0" brushRef="#br1" timeOffset="76326.28">15646 4278 139 0,'0'0'254'0,"0"0"-39"0,0 0-20 16,0 0-31-16,0 0-13 0,0 0-18 15,0 0-13-15,0 0-9 0,-2-11-31 0,2 11 7 16,0 0-27-16,0 0 19 0,6-13-27 0,-6 13 17 16,6-8-21-16,-6 8 21 0,7-7-30 0,-7 7 14 15,8-9-30-15,-8 9 8 0,0 0-27 16,10-7 19-16,-10 7-17 0,0 0 7 0,0 0-20 16,0 0 25-16,0 0-23 0,13 3 26 0,-13-3-21 15,0 0 14-15,-2 18-3 0,2-18-3 16,-7 17 1-16,7-17-6 0,-6 23 2 0,0-13-3 15,2 1 2-15,0 0-4 0,0 0 8 0,-1-2-4 16,5-9 0-16,-8 18-3 0,8-18 2 0,-4 15 12 16,4-15-12-16,0 0 20 0,0 16 22 15,0-16 13-15,0 0-4 0,14 7 1 0,-14-7-5 16,23 0-9-16,-23 0-5 0,23-4-6 0,-9 1-7 16,-1 1-4-16,-1 0-9 0,3-2 1 15,-3 1-6-15,0-1-23 0,3 0-14 0,-15 4-23 16,21-3-11-16,-21 3-29 0,18-4-26 0,-18 4-21 15,15-4 8-15,-15 4-52 0,0 0-3 16,14-4-60-16,-14 4-224 0,0 0-26 0</inkml:trace>
  <inkml:trace contextRef="#ctx0" brushRef="#br1" timeOffset="144022.34">11179 3094 647 0,'-12'-1'679'0,"12"1"-150"0,0 0-58 0,-15-1-63 16,15 1-36-16,0 0-10 0,0 0 4 0,0 0-2 16,-16-3 5-16,16 3-12 0,0 0-18 0,0 0-3 15,0 0 145-15,12-7 18 0,2 4-4 0,3 2-54 16,6-3-37-16,-1 4-132 0,9 0-272 16,0 0 0-16,3 3 0 0,-3-1 0 0,8 1 0 15,-2 0 0-15,-2 1 0 0,-2 0 0 16,-2 0 0-16,0-1 0 0,-4 0 0 0,0 2 0 15,-4-4 0-15,-3 3 0 0,1-2 0 0,-4 1 0 16,-3-2 0-16,-1 2 0 0,-13-3 0 0,26 2 0 16,-26-2 0-16,19 3 0 0,-19-3 0 15,12 1 0-15,-12-1 0 0,0 0 0 0,15 0 0 16,-15 0 0-16,0 0 0 0,0 0 0 0,0 0-713 16,8 5-217-16,-8-5-25 0,0 0 234 0,-8 9-35 15,8-9-551-15,-15 8-962 0</inkml:trace>
  <inkml:trace contextRef="#ctx0" brushRef="#br1" timeOffset="147024.12">9261 6407 611 0,'-9'-8'473'0,"1"1"-92"16,-2 0-72-16,2-1-4 0,-1 1-51 15,3-2 8-15,-2-1-8 0,0 2-18 0,1-3-24 16,7 11-21-16,-8-17-22 0,8 17-31 0,-8-17-30 15,8 17-22-15,0-15-21 0,0 15-14 0,4-15-13 16,-4 15-9-16,8-18-3 0,3 9-9 16,-3 2-4-16,0-1 0 0,7 3-8 0,-7-1-6 15,-8 6 3-15,18-5-5 0,-18 5 8 0,15 4 3 16,-15-4 39-16,8 16 27 0,-8-1 4 16,-4 0 4-16,-2 4-14 0,-2 0-13 0,-1 4-3 15,-1 1-3-15,-7 3 1 0,3-3 2 0,2-1-13 16,-3-1 0-16,3-3-1 0,1 3 4 15,3-4-2-15,0-2-7 0,-3-2-2 0,3-1-6 16,4 0-4-16,0-4-2 0,-2 1-9 0,6-10 0 16,-4 17-4-16,4-17 2 0,0 0-30 15,0 15-75-15,0-15-60 0,0 0-44 0,10 5-42 16,-10-5-16-16,16 0-33 0,-16 0-39 0,27-5-1 16,-12 1-25-16,-3 1-11 0,7-2 2 0,-1-2-332 15,5-1-264-15</inkml:trace>
  <inkml:trace contextRef="#ctx0" brushRef="#br1" timeOffset="147259.43">9509 6451 180 0,'8'-8'597'0,"-8"8"-103"0,8-14-78 16,-8 14-37-16,0 0-49 0,2-15-30 15,-2 15-23-15,0 0-26 0,-14-4-31 0,14 4-23 16,-15 3-42-16,7 3-15 0,-4 0-35 0,6 3-10 16,-3 3-15-16,1-2-5 0,4 4-13 15,-2-1 5-15,6 2-4 0,0 0 8 0,6 0 3 16,-2 0 3-16,8-2 15 0,-1-4 8 0,1 3-1 15,3-4 3-15,1-1-1 0,-1-2 6 0,-3-2 5 16,2 0-2-16,-14-3-12 0,23-1-1 16,-23 1-1-16,17-7-20 0,-17 7-30 0,14-15-83 15,-14 15-77-15,9-16-71 0,-9 16-34 0,4-19-67 16,-4 19-41-16,0-17-44 0,0 17-40 16,2-12-99-16,-2 12-54 0,0 0-347 0,4-12-555 15</inkml:trace>
  <inkml:trace contextRef="#ctx0" brushRef="#br1" timeOffset="147430.68">9850 6556 679 0,'18'0'646'0,"-18"0"-131"0,0 0-86 0,17 0-58 16,-17 0-40-16,0 0-16 0,23-2-54 16,-23 2-21-16,22-4-53 0,-3 2-44 0,-2 0-29 15,1 1-21-15,1-1-49 0,-1 1-92 16,-1 0-71-16,2 1-59 0,-1 0-97 0,-1 0-79 15,-3 0-69-15,-1 0-36 0,-13 0-331 0,26 0-392 16</inkml:trace>
  <inkml:trace contextRef="#ctx0" brushRef="#br1" timeOffset="148311.03">10902 6497 846 0,'0'0'691'15,"0"-15"-127"-15,0 15-102 0,-6-8-33 0,6 8-36 16,-13-1-40-16,13 1-54 0,-18 8-57 0,10-3-31 15,-1 3-34-15,-1 2-30 0,6 1-27 16,0 1-23-16,0 2-7 0,4-1 7 0,0-2 13 16,8 3 3-16,0-1-6 0,7-3-9 0,-3-2 24 15,7-1 24-15,-5-3 47 0,3-3 32 0,-3-1 46 16,-2-2-23-16,3-3 10 0,-7-3-68 16,5 0-21-16,-7-3-35 0,-2-2-30 0,-4-1-48 15,0-2-131-15,0 1-116 0,-4 1-176 0,-2-1-159 16,-3 3-169-16,1 2 40 0,-2 1-36 0,-3 2-754 15,-3 2-1132-15</inkml:trace>
  <inkml:trace contextRef="#ctx0" brushRef="#br1" timeOffset="150163.29">10546 6305 409 0,'0'-13'367'0,"0"13"-48"0,0 0-45 16,5-13-37-16,-5 13-24 0,0 0-42 16,0 0-28-16,0 0-46 0,0 0-10 0,0-15-30 15,0 15-6-15,0 0-18 0,0 0 3 0,0 0-14 16,0 0 8-16,-13 11-10 0,7 0 14 0,2 0-14 15,-4 1 9-15,-1-2-21 0,3 3 10 16,2-2-7-16,0 1 10 0,0-2-12 0,4-10 12 16,-6 20-15-16,6-20 26 0,0 14 22 15,0-14 16-15,6 12 8 0,-6-12-3 0,18 8-11 16,-18-8-5-16,25 3-5 0,-25-3-4 0,27-3-15 16,-17 2 23-16,3-3-4 0,1 1 23 0,-1-2-8 15,-3 1 22-15,2-3-2 0,-1 0 7 0,-3-1-4 16,0 1 14-16,-2 0 12 0,-6 7 14 15,17-11 1-15,-17 11-6 0,8-10-17 0,-8 10-25 16,0 0-16-16,11-8-21 0,-11 8-9 16,0 0-7-16,0 0-3 0,-9 13 10 0,3-4 7 15,-2 4-7-15,-5 0-4 0,3 5-11 0,-2 0 2 16,1 2-10-16,-1 2 0 0,2 0-4 0,-3 2-2 16,5-2-25-16,-2 1-110 0,1 0-84 0,1 0-59 15,2-1-41-15,-2 1-80 0,3-4-95 16,-3-1-75-16,2 1-338 0,2-1-539 0</inkml:trace>
  <inkml:trace contextRef="#ctx0" brushRef="#br1" timeOffset="151135.76">9004 7277 302 0,'0'0'428'16,"0"0"-49"-16,0 0-33 0,0 0-13 15,0 0-4-15,0 0-20 0,0 0-10 0,-16 2-20 16,16-2-29-16,0 0-17 0,0 0-50 0,0 0-24 15,0 0-43-15,0 0-22 0,0 0-30 16,0 0-1-16,0 0-22 0,0 0 0 0,0 0-12 16,23 4-3-16,-23-4-11 0,20 4 9 0,-5-2-16 15,-3 0 11-15,3-1-62 0,-1 1-47 0,-2-1-61 16,3 0-69-16,-3 2-60 0,3-3-64 0,-15 0-49 16,27 0-78-16,-15 0-279 0,3-3-337 15</inkml:trace>
  <inkml:trace contextRef="#ctx0" brushRef="#br1" timeOffset="151349.22">9368 7216 46 0,'2'-14'603'0,"-2"14"-131"0,0 0-46 16,0 0-48-16,0 0-16 0,0-12-54 0,0 12-16 16,0 0-39-16,0 0-52 0,0 0-40 0,0 0-41 15,0 0-29-15,0 0-19 0,0 0-11 0,0 0-8 16,0 0-13-16,-2 19-7 0,-2-8-4 15,0 4-4-15,0 0-3 0,-4 1-14 0,1 3-29 16,3 0-47-16,-4 2-69 0,4 2-50 0,-7 0-72 16,7-1-66-16,-4-3-47 0,4 0-471 15,-4-1-461-15</inkml:trace>
  <inkml:trace contextRef="#ctx0" brushRef="#br1" timeOffset="151649.92">9571 7420 586 0,'0'0'555'0,"0"-19"-94"0,0 19-51 15,-4-18-60-15,4 18-41 0,-9-12-40 0,9 12-36 16,-10-8-44-16,10 8-40 0,0 0-34 16,-17-3-22-16,17 3-23 0,0 0-13 0,-10 11-13 15,10-11 0-15,-4 12-15 0,4-12 3 0,6 15-8 16,-6-15 14-16,13 15 0 0,-5-8 33 15,-8-7 14-15,18 10 38 0,-18-10 38 0,15 5 23 0,-15-5 0 16,0 0-7-16,17 0-22 0,-17 0-6 16,0 0-43-16,8-11-5 0,-8 11-38 0,0-15 24 15,0 15-38-15,-8-19 12 0,3 10-39 0,1-1-22 16,4 10-99-16,-10-16-59 0,10 16-64 16,-8-14-80-16,8 14-80 0,-13-7-62 0,13 7-66 15,0 0-66-15,-14 0-420 0,14 0-648 0</inkml:trace>
  <inkml:trace contextRef="#ctx0" brushRef="#br1" timeOffset="152253.64">10515 7268 634 0,'0'0'607'0,"0"0"-124"15,5-13-90-15,-5 13-89 0,0 0-58 16,0 0-44-16,0 0-30 0,0 0 2 0,0 0 3 15,0 0-11-15,0 0-30 0,-19 10-15 0,15 1-26 16,-4 0-17-16,-3 1-20 0,3 2-8 0,0-1-13 16,1 5-4-16,-1-2-8 0,0 2-3 15,-2-2-82-15,5 3-56 0,1-2-41 0,-4 0-68 16,8-1-40-16,-4 0-46 0,4-3-15 0,4 2-64 16,-4-4-357-16,8 0-329 0</inkml:trace>
  <inkml:trace contextRef="#ctx0" brushRef="#br1" timeOffset="152539.13">10770 7368 440 0,'6'-10'386'0,"-6"10"-58"0,4-14-69 0,-4 14-28 16,0 0-12-16,-4-10-16 0,4 10-27 0,0 0-17 16,-19 3-23-16,19-3-19 0,-18 11-22 15,9-5-1-15,1 3-32 0,-2-1 1 0,6 3-20 16,0 1 12-16,4-12-15 0,-5 22 36 0,5-22 14 15,5 22 7-15,3-14 12 0,-2 0-1 16,2-4 15-16,5 2-4 0,-13-6 8 0,18 4-6 16,-18-4-6-16,23-5-11 0,-15 0-14 0,3-3-9 15,-3 1-18-15,0-3-12 0,-4 0-8 16,0-1-9-16,-1-1-10 0,-3 12-14 0,4-25-36 16,-4 25-56-16,0-20-52 0,0 20-60 0,-7-18-48 15,7 18-55-15,-12-12-41 0,12 12-16 0,-12-6-66 16,12 6-398-16,-15 0-428 0</inkml:trace>
  <inkml:trace contextRef="#ctx0" brushRef="#br1" timeOffset="153720.45">10156 7268 78 0,'-19'5'436'0,"19"-5"-139"0,-12 3-17 0,12-3-60 16,0 0-8-16,-15 3-19 0,15-3-19 15,0 0-3-15,0 0-31 0,-12 2-10 0,12-2-23 16,0 0-16-16,0 0-14 0,0 0-8 0,0 0-13 16,0 0 15-16,-10 4 4 0,10-4 11 0,0 0 18 15,0 0 10-15,0 0-4 0,0 0 2 16,18 0-11-16,-18 0-16 0,23 0-18 0,-23 0-10 15,23-2-9-15,-23 2-9 0,27 0-17 16,-27 0-52-16,26 2-73 0,-26-2-76 0,21 2-73 16,-21-2-72-16,19 2-44 0,-19-2-439 0,10 3-412 15</inkml:trace>
  <inkml:trace contextRef="#ctx0" brushRef="#br1" timeOffset="153938.34">10267 7202 540 0,'0'-16'586'0,"0"16"-92"16,0 0-57-16,0 0-51 0,0-14-46 0,0 14-35 16,0 0-46-16,0 0-43 0,0 0-49 0,0 0-41 15,0 0-21-15,0 0-8 0,0 0-1 16,0 0-9-16,-8 10-20 0,8-10-11 0,-4 20-12 16,2-9 1-16,-2 1-18 0,0 1 1 15,0 1-20-15,-5-1-56 0,5 1-59 0,2-1-53 16,-6 2-23-16,4 0-55 0,0-1-34 0,-5-1-53 15,3 2-38-15,2-4-37 0,-4 0-363 0,-1 0-354 16</inkml:trace>
  <inkml:trace contextRef="#ctx0" brushRef="#br1" timeOffset="155199.71">12155 6490 67 0,'0'0'680'0,"-4"-15"-147"0,4 15-80 0,0 0-54 16,0 0-60-16,-3-12-42 0,3 12-41 0,0 0-51 15,0 0-44-15,0-14-33 0,0 14-26 16,7-8-24-16,-7 8-12 0,18-7-21 0,-18 7-16 15,23-5-75-15,-11 4-92 0,-12 1-63 0,27-2-82 16,-14 4-75-16,-13-2-43 0,22 4-359 0,-22-4-351 16</inkml:trace>
  <inkml:trace contextRef="#ctx0" brushRef="#br1" timeOffset="155339.82">12186 6553 206 0,'-9'5'555'0,"9"-5"-146"15,-14 11-88-15,14-11-42 0,-8 6-35 16,8-6-55-16,0 0-28 0,-9 5-48 0,9-5-1 15,0 0-40-15,0 0 2 0,9 8-23 16,-9-8-2-16,22 4-63 0,-22-4-67 0,27 2-67 16,-8-1-82-16,-7-1-63 0,7 0-365 0,-1 0-213 15</inkml:trace>
  <inkml:trace contextRef="#ctx0" brushRef="#br1" timeOffset="155667.18">12829 6449 132 0,'0'0'600'0,"0"0"-155"0,0 0-83 0,0 0-42 16,0 0-31-16,-9-9-37 0,9 9-18 0,0 0-21 16,0 0-18-16,0 0-2 0,0 0-13 15,13-3-14-15,-13 3-22 0,14-1-16 0,-14 1-27 16,19 0-14-16,-19 0-26 0,20-2-6 0,-20 2-15 16,23 0-3-16,-23 0-28 0,21 0-56 0,-21 0-66 15,18 2-71-15,-18-2-68 0,21 2-49 16,-21-2-58-16,17 1-27 0,-17-1-431 0,14 0-427 15</inkml:trace>
  <inkml:trace contextRef="#ctx0" brushRef="#br1" timeOffset="155959.09">13209 6336 400 0,'0'0'545'0,"8"-19"-90"15,-8 19-57-15,6-17-53 0,3 7-55 0,-3 2-31 16,-2-2-40-16,4 3-36 0,1-1-36 0,1 1-29 15,0 0-22-15,1 2-22 0,-1 2-15 16,2-2-14-16,-12 5-10 0,21 0-5 0,-21 0-3 16,16 8 13-16,-16-8 55 0,11 17 52 0,-11-17 59 15,0 25 36-15,-6-10 2 0,-1 0 15 0,-5 4-34 16,0-1 1-16,1 1-56 0,-1 2-12 16,-1-2 7-16,-1-2-33 0,8-2-26 0,-2 0-21 15,-1 0-19-15,5-2-14 0,0 0-12 0,4-2-25 16,0-11-115-16,4 23-122 0,4-16-132 15,1 1 12-15,1-2-35 0,4-1-21 0,-1-4-52 16,8 0-48-16,-5-3-12 0,1-2 16 0,1 1-339 16,3-3-447-16</inkml:trace>
  <inkml:trace contextRef="#ctx0" brushRef="#br1" timeOffset="156208.85">13610 6418 473 0,'10'-11'436'0,"-1"3"-42"0,-9 8-35 15,8-12-23-15,-8 12-55 0,10-10-43 16,-10 10-39-16,0 0-26 0,0 0-9 0,0 0-7 15,0 0-3-15,-16 10-6 0,9-2-20 0,-1 1-13 16,2 1-21-16,2 2-14 0,-2 1-20 0,4 0-1 16,-1-1 9-16,6 2 46 0,1-3 31 15,0 0 15-15,8 0 13 0,-1-4-3 0,1-1 7 16,2-2-10-16,1-2-3 0,1-2-14 16,-3-2-3-16,1-2 56 0,-1-1-12 0,-3-2-38 15,0-1-27-15,-3-2-25 0,-3-1 5 0,-2-1-56 16,-2 12-16-16,0-25-121 0,-4 12-62 0,-1 1-122 15,-5 0-114-15,6 1 4 0,-6 4-47 0,-3 1-71 16,-1 1-73-16,-5 4-659 0,-1 2-873 16</inkml:trace>
  <inkml:trace contextRef="#ctx0" brushRef="#br1" timeOffset="156915">12148 7307 227 0,'7'-9'670'16,"-7"9"-189"-16,0 0-110 0,0 0-77 0,0 0-72 16,8-9-43-16,-8 9-37 0,14-6-17 0,-14 6-37 15,19-4-35-15,-19 4-87 0,23 0-94 16,-23 0-93-16,20 6-50 0,-20-6-426 0,15 6-264 15</inkml:trace>
  <inkml:trace contextRef="#ctx0" brushRef="#br1" timeOffset="157021.95">12155 7433 369 0,'0'0'401'0,"-11"7"-67"0,11-7-107 0,0 0-39 16,0 0-69-16,0 0-57 0,0 0-107 15,0 0-88-15,19 2-344 0,-7-4-28 0</inkml:trace>
  <inkml:trace contextRef="#ctx0" brushRef="#br1" timeOffset="157310.51">12694 7343 622 0,'0'0'532'0,"-14"-6"-119"15,14 6-69-15,-15-5-54 0,15 5-41 0,-16-3-40 16,16 3-42-16,0 0-33 0,-11-3-26 0,11 3-18 15,0 0 8-15,0 0-11 0,7 15 5 0,7-10 0 16,-2 1 11-16,11-2 2 0,2 2-4 16,4-2 5-16,-2-2-13 0,4 1 3 0,-4-3 5 15,-5 2 14-15,1-2 40 0,-2 0 50 16,-7 0 13-16,3-2-36 0,-7-1-40 0,-10 3-28 16,13-10-8-16,-13 10-38 0,0 0-3 0,-7-18-32 15,-3 12-55-15,0-2-74 0,-7 3-89 16,5 1-92-16,-3 0-87 0,-1 2-94 0,-3 1-127 15,1 2-569-15,3 2-800 0</inkml:trace>
  <inkml:trace contextRef="#ctx0" brushRef="#br1" timeOffset="158311.68">16074 6802 401 0,'-15'1'623'0,"15"-1"-159"15,-20 0-70-15,20 0-89 0,-17 3-54 16,17-3-42-16,0 0-22 0,-16 0-25 0,16 0-17 16,0 0-16-16,0 0-13 0,0 0-9 0,0 0-23 15,12 4-12-15,-12-4-15 0,21 3-10 0,-21-3-21 16,23 1-69-16,-23-1-66 0,24 2-93 15,-24-2-108-15,27 0-83 0,-27 0-94 0,29-2-221 16,-12 2-279-16</inkml:trace>
  <inkml:trace contextRef="#ctx0" brushRef="#br1" timeOffset="158613.38">16427 6673 656 0,'0'0'528'15,"5"-21"-116"-15,-5 21-40 0,6-20-78 0,-2 10-40 16,0 0-53-16,2 1-33 0,2 1-42 0,-1 0-22 16,3 0-28-16,0 2-8 0,1 2-24 15,1 0-3-15,-12 4-17 0,19-3-1 0,-19 3-14 16,14 0 9-16,-14 0-4 0,10 8 51 0,-10-8 52 16,3 20 25-16,-8-8 30 0,-1 1-17 15,0 2-13-15,-2 0-18 0,-1 0-24 0,1-2-19 16,0 0-13-16,2 0-20 0,2-1-8 0,-1 1-6 15,5-13-2-15,-4 21-6 0,4-21-6 16,7 20-3-16,-1-12-41 0,2-1-67 0,2 1-40 16,1-2-51-16,1-1-61 0,5-3-43 0,-3-2-64 15,5 0-92-15,-1-2-48 0,3-3-319 0,0 1-418 16</inkml:trace>
  <inkml:trace contextRef="#ctx0" brushRef="#br1" timeOffset="158997.93">16967 6621 182 0,'0'0'325'0,"8"-7"-95"0,-8 7-51 15,0 0-35-15,0 0-38 0,0 0-22 0,0 0-18 0,0 0-18 16,8-7-8-16,-8 7-7 0,0 0-10 16,0 0-2-16,0 0 8 0,0 0 34 0,0 0 17 15,0 0 59-15,0 0 22 0,0 0 1 0,0 0 18 16,0 0-15-16,0 0 15 0,-12 3-31 15,12-3-1-15,-14 5-21 0,14-5-9 0,-19 7-18 16,9 0-10-16,1-1-16 0,-1 1-10 0,0 1-14 16,-3 2-6-16,5-1-9 0,-2 1-8 15,1 0-1-15,3 2-7 0,0-1 1 0,2 1 8 16,4-12 17-16,0 22 13 0,4-11 22 0,4-3 2 16,1 0 16-16,5-3 2 0,3-3-11 15,-1 2-5-15,3-4-17 0,-1 0-8 0,3-4-7 16,-2 0-6-16,-3-1-3 0,3-3-3 0,-5-1 2 15,1 0 12-15,-3-3 1 0,-2 1-7 0,-1-2-2 16,-1-2 1-16,-4 3-14 0,-2-3-7 0,0 3-9 16,-2 12-4-16,-2-23-62 0,2 23-94 15,-4-20-85-15,4 20-73 0,-10-15-95 0,10 15-102 16,-11-6-86-16,11 6-316 0,0 0-544 0</inkml:trace>
  <inkml:trace contextRef="#ctx0" brushRef="#br1" timeOffset="159215.04">17453 6535 858 0,'6'-8'709'0,"-6"8"-116"0,8-15-92 0,-8 15-65 16,6-11-56-16,-6 11-68 0,0 0-52 16,0 0-41-16,0 0-2 0,-12 8-29 0,4 2-26 15,-5 5-24-15,1 4-26 0,-7 4-15 0,1 3-18 16,-7 6-16-16,0 0 0 0,0 2-22 15,-4 2 4-15,2 0-16 0,1 0-4 0,-3 1-89 16,2-2-93-16,0-1-72 0,0-1-58 0,2 0-66 16,7-8-80-16,-1-1-102 0,5-3-558 15,1-2-743-15</inkml:trace>
  <inkml:trace contextRef="#ctx0" brushRef="#br1" timeOffset="159481.39">17523 6847 322 0,'23'-18'759'16,"-5"3"-174"-16,-1 2-112 0,-5 3-114 16,1-1-63-16,-3 4-61 0,0 2-44 0,-10 5-27 15,17-7-4-15,-17 7 22 0,8 7-5 0,-8-7-4 16,4 16 6-16,-4-16 7 0,-2 25-1 0,-2-11-13 16,0 1-7-16,0 1-31 0,-2 0-3 15,1 1-30-15,-1 0 6 0,2-1-30 0,2-1 9 16,-2 0-33-16,2-4 26 0,0 3-29 15,2-14 28-15,0 24-34 0,0-24 26 0,4 18-42 0,-4-18 19 16,10 16-111-16,-10-16-160 0,15 11-104 16,-15-11-77-16,16 6-90 0,-16-6-150 0,23 0-591 15,-9-1-875-15</inkml:trace>
  <inkml:trace contextRef="#ctx0" brushRef="#br1" timeOffset="159657.97">18174 6773 1222 0,'0'0'668'0,"-2"-25"-142"15,2 25-99-15,4-24-80 0,2 12-68 0,5-1-54 16,1 0-50-16,5 0-41 0,3 0-22 16,1 3-48-16,0 0-108 0,-3 4-107 0,-1-1-108 15,-1 4-75-15,1 1-51 0,-3 1-38 16,-14 1-388-16,25 1-421 0</inkml:trace>
  <inkml:trace contextRef="#ctx0" brushRef="#br1" timeOffset="159795.88">18348 6769 689 0,'0'0'527'0,"-11"11"-113"0,11-11-54 0,-6 11-41 16,6-11-29-16,0 0-19 0,-6 12 4 0,6-12-20 16,0 0-31-16,10 13-41 0,-10-13-34 0,19 8-35 15,-7-4-25-15,1-1-99 0,1-1-93 16,3 0-111-16,-1 0-128 0,1-2-153 0,-1 1-439 15,-1-1-587-15</inkml:trace>
  <inkml:trace contextRef="#ctx0" brushRef="#br1" timeOffset="161402.32">19127 6615 120 0,'0'0'780'0,"0"0"-198"0,-12 3-120 0,12-3-80 15,0 0-36-15,0 0-9 0,0 0 10 16,0 0 20-16,0 0-32 0,0 0-38 0,0 0-38 0,14-3-33 16,-1 2-36-16,1-3-24 0,5 1-7 15,-3 1-47-15,3 0-4 0,-1-1-41 0,1 3 19 16,-3-3-35-16,1 3-66 0,0-2-108 16,-17 2-102-16,24 0-84 0,-24 0-62 0,19 5-48 15,-19-5-63-15,14 5-92 0,-14-5-449 0,11 5-675 16</inkml:trace>
  <inkml:trace contextRef="#ctx0" brushRef="#br1" timeOffset="161652.53">19582 6545 104 0,'8'-12'830'0,"0"-1"-185"16,1 4-82-16,-3-2-51 0,2 0 7 0,-2 1-20 15,3-1-29-15,-9 11-83 0,10-15-42 0,-10 15-95 16,10-13-34-16,-10 13-75 0,0 0-11 0,9-6-30 15,-9 6 34-15,0 0-49 0,2 13 32 16,-2-13-35-16,-7 23-2 0,3-7-8 0,-2 1-15 16,-2 0-2-16,2 6-13 0,-5-1-4 0,5 1-6 15,-4-1-58-15,4 1-116 0,-1-4-131 16,1 0-137-16,2-1 58 0,0 1-39 0,0-3-48 16,2 1-23-16,2-4-57 0,0-13 4 15,2 24-413-15,4-14-580 0</inkml:trace>
  <inkml:trace contextRef="#ctx0" brushRef="#br1" timeOffset="161939.18">19851 6715 77 0,'8'-8'719'15,"-8"8"-132"-15,6-18-80 0,-6 18-59 0,0 0-43 16,2-16-37-16,-2 16-29 0,0 0-46 0,-10-9-53 16,10 9-54-16,0 0-29 0,-17 7-30 15,9 1-21-15,8-8-20 0,-10 17-10 0,10-17-2 16,-5 20 1-16,5-20 17 0,3 23 30 0,3-12 10 15,4-1 34-15,0-1-16 0,5 0 40 16,-1-1 29-16,1-4 45 0,1 1-15 0,-1-1 34 16,-1-2 16-16,1-1-9 0,-15-1-18 0,23-3-41 15,-23 3-37-15,20-9-36 0,-14 3-148 0,-6 6-10 16,9-19 0-16,-9 19 0 0,2-22 0 0,-4 9 0 16,-2 1 0-16,-1-2 0 0,-1 3-78 15,-2-1-305-15,2 1-85 0,-3 1-149 0,3-1-88 16,-2 2 92-16,2 1 24 0,-2 1-64 0,8 7-100 15,-15-10-293-15,15 10-700 0</inkml:trace>
  <inkml:trace contextRef="#ctx0" brushRef="#br1" timeOffset="212466.67">19133 7180 237 0,'0'0'634'0,"0"0"-159"15,-12-8-85-15,12 8-94 0,0 0-54 0,-10-5-66 16,10 5-26-16,0 0-46 0,0 0-4 0,0 0-22 15,14-10 25-15,0 9-8 0,3-2 4 16,6 3-17-16,2-1-4 0,6 0-5 0,8 0-8 16,4 1-10-16,11 0-5 0,2 1-1 0,4 0-12 15,2-1-1-15,4 1-14 0,0-1 5 16,0 3-11-16,-2-2-3 0,-2 0-2 0,0 1 0 16,-4-2-5-16,-4 3 2 0,-9-2-13 0,-3 0 2 15,-7-1-20-15,-4 0-15 0,-2 2-13 16,-6-2-27-16,-3 0 3 0,1 0-26 0,-5 1 13 15,1-1-22-15,-5 0-16 0,-12 0-12 0,23 0-54 16,-23 0 1-16,0 0-30 0,17 0 12 0,-17 0-16 16,0 0-11-16,0 0-1 0,0 0-223 15,0 0-11-15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F3C1A20-E642-F347-A89C-E093F8996D44}" type="datetimeFigureOut">
              <a:rPr lang="en-US" smtClean="0"/>
              <a:t>3/27/2022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91505C-62D6-AB42-AEF7-53FE9E8A8B2F}" type="slidenum">
              <a:rPr lang="en-US" smtClean="0"/>
              <a:t>‹#›</a:t>
            </a:fld>
            <a:endParaRPr lang="en-US"/>
          </a:p>
        </p:txBody>
      </p:sp>
    </p:spTree>
    <p:extLst>
      <p:ext uri="{BB962C8B-B14F-4D97-AF65-F5344CB8AC3E}">
        <p14:creationId xmlns:p14="http://schemas.microsoft.com/office/powerpoint/2010/main" val="287787286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791505C-62D6-AB42-AEF7-53FE9E8A8B2F}" type="slidenum">
              <a:rPr lang="en-US" smtClean="0"/>
              <a:t>1</a:t>
            </a:fld>
            <a:endParaRPr lang="en-US"/>
          </a:p>
        </p:txBody>
      </p:sp>
    </p:spTree>
    <p:extLst>
      <p:ext uri="{BB962C8B-B14F-4D97-AF65-F5344CB8AC3E}">
        <p14:creationId xmlns:p14="http://schemas.microsoft.com/office/powerpoint/2010/main" val="3357488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5" name="Google Shape;3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28845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chart" Target="../charts/chart4.xml"/><Relationship Id="rId4" Type="http://schemas.openxmlformats.org/officeDocument/2006/relationships/chart" Target="../charts/chart3.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hart" Target="../charts/chart6.xml"/><Relationship Id="rId7" Type="http://schemas.openxmlformats.org/officeDocument/2006/relationships/chart" Target="../charts/chart10.xml"/><Relationship Id="rId2" Type="http://schemas.openxmlformats.org/officeDocument/2006/relationships/chart" Target="../charts/chart5.xml"/><Relationship Id="rId1" Type="http://schemas.openxmlformats.org/officeDocument/2006/relationships/slideMaster" Target="../slideMasters/slideMaster1.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chart" Target="../charts/chart11.xml"/><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chart" Target="../charts/chart1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4.png"/><Relationship Id="rId4" Type="http://schemas.openxmlformats.org/officeDocument/2006/relationships/image" Target="../media/image25.png"/><Relationship Id="rId9" Type="http://schemas.openxmlformats.org/officeDocument/2006/relationships/image" Target="../media/image30.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663921" y="4653887"/>
            <a:ext cx="2057400" cy="273844"/>
          </a:xfrm>
        </p:spPr>
        <p:txBody>
          <a:bodyPr/>
          <a:lstStyle>
            <a:lvl1pPr>
              <a:defRPr>
                <a:solidFill>
                  <a:srgbClr val="E72D40"/>
                </a:solidFill>
              </a:defRPr>
            </a:lvl1pPr>
          </a:lstStyle>
          <a:p>
            <a:fld id="{C65558FE-7BAE-4F41-B1DE-C9E081343886}" type="datetime1">
              <a:rPr lang="en-IN" smtClean="0"/>
              <a:t>27-03-2022</a:t>
            </a:fld>
            <a:endParaRPr lang="en-IN" dirty="0"/>
          </a:p>
        </p:txBody>
      </p:sp>
      <p:sp>
        <p:nvSpPr>
          <p:cNvPr id="6" name="Slide Number Placeholder 5"/>
          <p:cNvSpPr>
            <a:spLocks noGrp="1"/>
          </p:cNvSpPr>
          <p:nvPr>
            <p:ph type="sldNum" sz="quarter" idx="12"/>
          </p:nvPr>
        </p:nvSpPr>
        <p:spPr>
          <a:xfrm>
            <a:off x="6616976" y="4012406"/>
            <a:ext cx="2057400" cy="273844"/>
          </a:xfrm>
        </p:spPr>
        <p:txBody>
          <a:bodyPr/>
          <a:lstStyle>
            <a:lvl1pPr>
              <a:defRPr>
                <a:solidFill>
                  <a:srgbClr val="E72D40"/>
                </a:solidFill>
              </a:defRPr>
            </a:lvl1pPr>
          </a:lstStyle>
          <a:p>
            <a:fld id="{273EEA2F-D825-49D3-9C25-497F06EFD3F7}" type="slidenum">
              <a:rPr lang="en-IN" smtClean="0"/>
              <a:pPr/>
              <a:t>‹#›</a:t>
            </a:fld>
            <a:endParaRPr lang="en-IN" dirty="0"/>
          </a:p>
        </p:txBody>
      </p:sp>
      <p:sp>
        <p:nvSpPr>
          <p:cNvPr id="7" name="Rectangle 6">
            <a:extLst>
              <a:ext uri="{FF2B5EF4-FFF2-40B4-BE49-F238E27FC236}">
                <a16:creationId xmlns:a16="http://schemas.microsoft.com/office/drawing/2014/main" id="{2FA6BFC7-D5F1-408F-A79B-F51DF7A156FC}"/>
              </a:ext>
            </a:extLst>
          </p:cNvPr>
          <p:cNvSpPr/>
          <p:nvPr userDrawn="1"/>
        </p:nvSpPr>
        <p:spPr>
          <a:xfrm>
            <a:off x="0" y="0"/>
            <a:ext cx="9144000" cy="46538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pic>
        <p:nvPicPr>
          <p:cNvPr id="8" name="Picture 7">
            <a:extLst>
              <a:ext uri="{FF2B5EF4-FFF2-40B4-BE49-F238E27FC236}">
                <a16:creationId xmlns:a16="http://schemas.microsoft.com/office/drawing/2014/main" id="{F0BCB513-97E7-4376-B0F7-C82E10180F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3922" y="571887"/>
            <a:ext cx="2057400" cy="548993"/>
          </a:xfrm>
          <a:prstGeom prst="rect">
            <a:avLst/>
          </a:prstGeom>
        </p:spPr>
      </p:pic>
    </p:spTree>
    <p:extLst>
      <p:ext uri="{BB962C8B-B14F-4D97-AF65-F5344CB8AC3E}">
        <p14:creationId xmlns:p14="http://schemas.microsoft.com/office/powerpoint/2010/main" val="2223680965"/>
      </p:ext>
    </p:extLst>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2 Line Title, Infographics and Caption">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6E02A8A3-DB71-4204-8178-44D43F0A7DDB}"/>
              </a:ext>
            </a:extLst>
          </p:cNvPr>
          <p:cNvSpPr/>
          <p:nvPr userDrawn="1"/>
        </p:nvSpPr>
        <p:spPr>
          <a:xfrm>
            <a:off x="-1" y="600076"/>
            <a:ext cx="9144001" cy="4543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0" name="Rectangle 9">
            <a:extLst>
              <a:ext uri="{FF2B5EF4-FFF2-40B4-BE49-F238E27FC236}">
                <a16:creationId xmlns:a16="http://schemas.microsoft.com/office/drawing/2014/main" id="{3DC02D0B-A252-47F4-90C6-E6D73E995E19}"/>
              </a:ext>
            </a:extLst>
          </p:cNvPr>
          <p:cNvSpPr/>
          <p:nvPr userDrawn="1"/>
        </p:nvSpPr>
        <p:spPr>
          <a:xfrm>
            <a:off x="-3" y="-20049"/>
            <a:ext cx="9144001" cy="5143500"/>
          </a:xfrm>
          <a:prstGeom prst="rect">
            <a:avLst/>
          </a:prstGeom>
          <a:blipFill>
            <a:blip r:embed="rId2">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56" name="Picture Placeholder 55">
            <a:extLst>
              <a:ext uri="{FF2B5EF4-FFF2-40B4-BE49-F238E27FC236}">
                <a16:creationId xmlns:a16="http://schemas.microsoft.com/office/drawing/2014/main" id="{DD8D96AE-F6F4-434E-9686-AF89D00D27E4}"/>
              </a:ext>
            </a:extLst>
          </p:cNvPr>
          <p:cNvSpPr>
            <a:spLocks noGrp="1"/>
          </p:cNvSpPr>
          <p:nvPr>
            <p:ph type="pic" sz="quarter" idx="23"/>
          </p:nvPr>
        </p:nvSpPr>
        <p:spPr>
          <a:xfrm>
            <a:off x="-2" y="-12112"/>
            <a:ext cx="9144002" cy="5147675"/>
          </a:xfrm>
          <a:prstGeom prst="rect">
            <a:avLst/>
          </a:prstGeom>
        </p:spPr>
        <p:txBody>
          <a:bodyPr/>
          <a:lstStyle/>
          <a:p>
            <a:endParaRPr lang="en-IN"/>
          </a:p>
        </p:txBody>
      </p:sp>
      <p:sp>
        <p:nvSpPr>
          <p:cNvPr id="61" name="Picture Placeholder 60">
            <a:extLst>
              <a:ext uri="{FF2B5EF4-FFF2-40B4-BE49-F238E27FC236}">
                <a16:creationId xmlns:a16="http://schemas.microsoft.com/office/drawing/2014/main" id="{1F6816D9-B4AF-47C1-8C5D-860514751DF3}"/>
              </a:ext>
            </a:extLst>
          </p:cNvPr>
          <p:cNvSpPr>
            <a:spLocks noGrp="1"/>
          </p:cNvSpPr>
          <p:nvPr>
            <p:ph type="pic" sz="quarter" idx="22"/>
          </p:nvPr>
        </p:nvSpPr>
        <p:spPr>
          <a:xfrm>
            <a:off x="10220734" y="-3856910"/>
            <a:ext cx="9144001" cy="5147675"/>
          </a:xfrm>
          <a:custGeom>
            <a:avLst/>
            <a:gdLst>
              <a:gd name="connsiteX0" fmla="*/ 1 w 9144001"/>
              <a:gd name="connsiteY0" fmla="*/ 0 h 5147675"/>
              <a:gd name="connsiteX1" fmla="*/ 9144001 w 9144001"/>
              <a:gd name="connsiteY1" fmla="*/ 0 h 5147675"/>
              <a:gd name="connsiteX2" fmla="*/ 9144001 w 9144001"/>
              <a:gd name="connsiteY2" fmla="*/ 2897600 h 5147675"/>
              <a:gd name="connsiteX3" fmla="*/ 9144001 w 9144001"/>
              <a:gd name="connsiteY3" fmla="*/ 3191288 h 5147675"/>
              <a:gd name="connsiteX4" fmla="*/ 9144001 w 9144001"/>
              <a:gd name="connsiteY4" fmla="*/ 5147088 h 5147675"/>
              <a:gd name="connsiteX5" fmla="*/ 4727575 w 9144001"/>
              <a:gd name="connsiteY5" fmla="*/ 5147088 h 5147675"/>
              <a:gd name="connsiteX6" fmla="*/ 4727575 w 9144001"/>
              <a:gd name="connsiteY6" fmla="*/ 5147675 h 5147675"/>
              <a:gd name="connsiteX7" fmla="*/ 3650997 w 9144001"/>
              <a:gd name="connsiteY7" fmla="*/ 5147675 h 5147675"/>
              <a:gd name="connsiteX8" fmla="*/ 2002040 w 9144001"/>
              <a:gd name="connsiteY8" fmla="*/ 5147675 h 5147675"/>
              <a:gd name="connsiteX9" fmla="*/ 528199 w 9144001"/>
              <a:gd name="connsiteY9" fmla="*/ 4498138 h 5147675"/>
              <a:gd name="connsiteX10" fmla="*/ 371258 w 9144001"/>
              <a:gd name="connsiteY10" fmla="*/ 4301898 h 5147675"/>
              <a:gd name="connsiteX11" fmla="*/ 372954 w 9144001"/>
              <a:gd name="connsiteY11" fmla="*/ 4302311 h 5147675"/>
              <a:gd name="connsiteX12" fmla="*/ 416872 w 9144001"/>
              <a:gd name="connsiteY12" fmla="*/ 4305173 h 5147675"/>
              <a:gd name="connsiteX13" fmla="*/ 421076 w 9144001"/>
              <a:gd name="connsiteY13" fmla="*/ 4304692 h 5147675"/>
              <a:gd name="connsiteX14" fmla="*/ 519767 w 9144001"/>
              <a:gd name="connsiteY14" fmla="*/ 4330646 h 5147675"/>
              <a:gd name="connsiteX15" fmla="*/ 1631739 w 9144001"/>
              <a:gd name="connsiteY15" fmla="*/ 4032541 h 5147675"/>
              <a:gd name="connsiteX16" fmla="*/ 1631739 w 9144001"/>
              <a:gd name="connsiteY16" fmla="*/ 4305790 h 5147675"/>
              <a:gd name="connsiteX17" fmla="*/ 2008581 w 9144001"/>
              <a:gd name="connsiteY17" fmla="*/ 4305790 h 5147675"/>
              <a:gd name="connsiteX18" fmla="*/ 2008581 w 9144001"/>
              <a:gd name="connsiteY18" fmla="*/ 3717145 h 5147675"/>
              <a:gd name="connsiteX19" fmla="*/ 2008582 w 9144001"/>
              <a:gd name="connsiteY19" fmla="*/ 3717145 h 5147675"/>
              <a:gd name="connsiteX20" fmla="*/ 2008582 w 9144001"/>
              <a:gd name="connsiteY20" fmla="*/ 3341860 h 5147675"/>
              <a:gd name="connsiteX21" fmla="*/ 998932 w 9144001"/>
              <a:gd name="connsiteY21" fmla="*/ 3341860 h 5147675"/>
              <a:gd name="connsiteX22" fmla="*/ 998932 w 9144001"/>
              <a:gd name="connsiteY22" fmla="*/ 3717145 h 5147675"/>
              <a:gd name="connsiteX23" fmla="*/ 1373490 w 9144001"/>
              <a:gd name="connsiteY23" fmla="*/ 3717145 h 5147675"/>
              <a:gd name="connsiteX24" fmla="*/ 1303666 w 9144001"/>
              <a:gd name="connsiteY24" fmla="*/ 3798867 h 5147675"/>
              <a:gd name="connsiteX25" fmla="*/ 9481 w 9144001"/>
              <a:gd name="connsiteY25" fmla="*/ 3224240 h 5147675"/>
              <a:gd name="connsiteX26" fmla="*/ 4951 w 9144001"/>
              <a:gd name="connsiteY26" fmla="*/ 3236367 h 5147675"/>
              <a:gd name="connsiteX27" fmla="*/ 2684 w 9144001"/>
              <a:gd name="connsiteY27" fmla="*/ 3191288 h 5147675"/>
              <a:gd name="connsiteX28" fmla="*/ 1 w 9144001"/>
              <a:gd name="connsiteY28" fmla="*/ 3191288 h 5147675"/>
              <a:gd name="connsiteX29" fmla="*/ 1 w 9144001"/>
              <a:gd name="connsiteY29" fmla="*/ 3137961 h 5147675"/>
              <a:gd name="connsiteX30" fmla="*/ 0 w 9144001"/>
              <a:gd name="connsiteY30" fmla="*/ 3137939 h 5147675"/>
              <a:gd name="connsiteX31" fmla="*/ 0 w 9144001"/>
              <a:gd name="connsiteY31" fmla="*/ 3137938 h 5147675"/>
              <a:gd name="connsiteX32" fmla="*/ 0 w 9144001"/>
              <a:gd name="connsiteY32" fmla="*/ 1645650 h 5147675"/>
              <a:gd name="connsiteX33" fmla="*/ 1 w 9144001"/>
              <a:gd name="connsiteY33" fmla="*/ 1645650 h 51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144001" h="5147675">
                <a:moveTo>
                  <a:pt x="1" y="0"/>
                </a:moveTo>
                <a:lnTo>
                  <a:pt x="9144001" y="0"/>
                </a:lnTo>
                <a:lnTo>
                  <a:pt x="9144001" y="2897600"/>
                </a:lnTo>
                <a:lnTo>
                  <a:pt x="9144001" y="3191288"/>
                </a:lnTo>
                <a:lnTo>
                  <a:pt x="9144001" y="5147088"/>
                </a:lnTo>
                <a:lnTo>
                  <a:pt x="4727575" y="5147088"/>
                </a:lnTo>
                <a:lnTo>
                  <a:pt x="4727575" y="5147675"/>
                </a:lnTo>
                <a:lnTo>
                  <a:pt x="3650997" y="5147675"/>
                </a:lnTo>
                <a:lnTo>
                  <a:pt x="2002040" y="5147675"/>
                </a:lnTo>
                <a:cubicBezTo>
                  <a:pt x="1418959" y="5147675"/>
                  <a:pt x="894096" y="4897452"/>
                  <a:pt x="528199" y="4498138"/>
                </a:cubicBezTo>
                <a:lnTo>
                  <a:pt x="371258" y="4301898"/>
                </a:lnTo>
                <a:lnTo>
                  <a:pt x="372954" y="4302311"/>
                </a:lnTo>
                <a:cubicBezTo>
                  <a:pt x="387739" y="4304577"/>
                  <a:pt x="402446" y="4305517"/>
                  <a:pt x="416872" y="4305173"/>
                </a:cubicBezTo>
                <a:lnTo>
                  <a:pt x="421076" y="4304692"/>
                </a:lnTo>
                <a:lnTo>
                  <a:pt x="519767" y="4330646"/>
                </a:lnTo>
                <a:cubicBezTo>
                  <a:pt x="804007" y="4390620"/>
                  <a:pt x="1306113" y="4394625"/>
                  <a:pt x="1631739" y="4032541"/>
                </a:cubicBezTo>
                <a:lnTo>
                  <a:pt x="1631739" y="4305790"/>
                </a:lnTo>
                <a:lnTo>
                  <a:pt x="2008581" y="4305790"/>
                </a:lnTo>
                <a:lnTo>
                  <a:pt x="2008581" y="3717145"/>
                </a:lnTo>
                <a:lnTo>
                  <a:pt x="2008582" y="3717145"/>
                </a:lnTo>
                <a:lnTo>
                  <a:pt x="2008582" y="3341860"/>
                </a:lnTo>
                <a:lnTo>
                  <a:pt x="998932" y="3341860"/>
                </a:lnTo>
                <a:lnTo>
                  <a:pt x="998932" y="3717145"/>
                </a:lnTo>
                <a:lnTo>
                  <a:pt x="1373490" y="3717145"/>
                </a:lnTo>
                <a:lnTo>
                  <a:pt x="1303666" y="3798867"/>
                </a:lnTo>
                <a:cubicBezTo>
                  <a:pt x="914338" y="4173453"/>
                  <a:pt x="32448" y="3945809"/>
                  <a:pt x="9481" y="3224240"/>
                </a:cubicBezTo>
                <a:lnTo>
                  <a:pt x="4951" y="3236367"/>
                </a:lnTo>
                <a:lnTo>
                  <a:pt x="2684" y="3191288"/>
                </a:lnTo>
                <a:lnTo>
                  <a:pt x="1" y="3191288"/>
                </a:lnTo>
                <a:lnTo>
                  <a:pt x="1" y="3137961"/>
                </a:lnTo>
                <a:lnTo>
                  <a:pt x="0" y="3137939"/>
                </a:lnTo>
                <a:lnTo>
                  <a:pt x="0" y="3137938"/>
                </a:lnTo>
                <a:lnTo>
                  <a:pt x="0" y="1645650"/>
                </a:lnTo>
                <a:lnTo>
                  <a:pt x="1" y="1645650"/>
                </a:lnTo>
                <a:close/>
              </a:path>
            </a:pathLst>
          </a:custGeom>
        </p:spPr>
        <p:txBody>
          <a:bodyPr wrap="square">
            <a:noAutofit/>
          </a:bodyPr>
          <a:lstStyle/>
          <a:p>
            <a:endParaRPr lang="en-IN"/>
          </a:p>
        </p:txBody>
      </p:sp>
      <p:sp>
        <p:nvSpPr>
          <p:cNvPr id="133" name="Date Placeholder 132">
            <a:extLst>
              <a:ext uri="{FF2B5EF4-FFF2-40B4-BE49-F238E27FC236}">
                <a16:creationId xmlns:a16="http://schemas.microsoft.com/office/drawing/2014/main" id="{9AC3D831-327E-4ADF-B27E-32AC0913EAB3}"/>
              </a:ext>
            </a:extLst>
          </p:cNvPr>
          <p:cNvSpPr>
            <a:spLocks noGrp="1"/>
          </p:cNvSpPr>
          <p:nvPr>
            <p:ph type="dt" sz="half" idx="15"/>
          </p:nvPr>
        </p:nvSpPr>
        <p:spPr/>
        <p:txBody>
          <a:bodyPr/>
          <a:lstStyle/>
          <a:p>
            <a:fld id="{6864892D-382A-F246-85F9-E706314457B1}" type="datetime1">
              <a:rPr lang="en-IN" smtClean="0"/>
              <a:t>27-03-2022</a:t>
            </a:fld>
            <a:endParaRPr lang="en-IN"/>
          </a:p>
        </p:txBody>
      </p:sp>
      <p:sp>
        <p:nvSpPr>
          <p:cNvPr id="135" name="Slide Number Placeholder 134">
            <a:extLst>
              <a:ext uri="{FF2B5EF4-FFF2-40B4-BE49-F238E27FC236}">
                <a16:creationId xmlns:a16="http://schemas.microsoft.com/office/drawing/2014/main" id="{9B4DE495-883A-4C30-86EF-E937F42C25B7}"/>
              </a:ext>
            </a:extLst>
          </p:cNvPr>
          <p:cNvSpPr>
            <a:spLocks noGrp="1"/>
          </p:cNvSpPr>
          <p:nvPr>
            <p:ph type="sldNum" sz="quarter" idx="17"/>
          </p:nvPr>
        </p:nvSpPr>
        <p:spPr/>
        <p:txBody>
          <a:bodyPr/>
          <a:lstStyle/>
          <a:p>
            <a:fld id="{273EEA2F-D825-49D3-9C25-497F06EFD3F7}" type="slidenum">
              <a:rPr lang="en-IN" smtClean="0"/>
              <a:t>‹#›</a:t>
            </a:fld>
            <a:endParaRPr lang="en-IN"/>
          </a:p>
        </p:txBody>
      </p:sp>
      <p:sp>
        <p:nvSpPr>
          <p:cNvPr id="3" name="Text Placeholder 2">
            <a:extLst>
              <a:ext uri="{FF2B5EF4-FFF2-40B4-BE49-F238E27FC236}">
                <a16:creationId xmlns:a16="http://schemas.microsoft.com/office/drawing/2014/main" id="{03F92C22-F16A-420C-A7E7-19AE8DFA3CB4}"/>
              </a:ext>
            </a:extLst>
          </p:cNvPr>
          <p:cNvSpPr>
            <a:spLocks noGrp="1"/>
          </p:cNvSpPr>
          <p:nvPr>
            <p:ph type="body" sz="quarter" idx="18" hasCustomPrompt="1"/>
          </p:nvPr>
        </p:nvSpPr>
        <p:spPr>
          <a:xfrm>
            <a:off x="3213848" y="3489722"/>
            <a:ext cx="5355081" cy="837009"/>
          </a:xfrm>
          <a:prstGeom prst="rect">
            <a:avLst/>
          </a:prstGeom>
        </p:spPr>
        <p:txBody>
          <a:bodyPr/>
          <a:lstStyle>
            <a:lvl1pPr marL="214313" indent="-214313">
              <a:buFontTx/>
              <a:buBlip>
                <a:blip r:embed="rId3"/>
              </a:buBlip>
              <a:defRPr sz="1200" b="0">
                <a:latin typeface="Proxima Nova Rg" panose="02000506030000020004" pitchFamily="50" charset="0"/>
              </a:defRPr>
            </a:lvl1pPr>
          </a:lstStyle>
          <a:p>
            <a:pPr lvl="0"/>
            <a:r>
              <a:rPr lang="en-US" dirty="0"/>
              <a:t>Click to add text</a:t>
            </a:r>
          </a:p>
        </p:txBody>
      </p:sp>
      <p:pic>
        <p:nvPicPr>
          <p:cNvPr id="5" name="Picture 4">
            <a:extLst>
              <a:ext uri="{FF2B5EF4-FFF2-40B4-BE49-F238E27FC236}">
                <a16:creationId xmlns:a16="http://schemas.microsoft.com/office/drawing/2014/main" id="{EBA45E11-4B71-49A2-A5CA-2C1C5CC58B4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213847" y="2234762"/>
            <a:ext cx="5373512" cy="1110800"/>
          </a:xfrm>
          <a:prstGeom prst="rect">
            <a:avLst/>
          </a:prstGeom>
        </p:spPr>
      </p:pic>
      <p:sp>
        <p:nvSpPr>
          <p:cNvPr id="12" name="Title 11">
            <a:extLst>
              <a:ext uri="{FF2B5EF4-FFF2-40B4-BE49-F238E27FC236}">
                <a16:creationId xmlns:a16="http://schemas.microsoft.com/office/drawing/2014/main" id="{C300AC66-03C0-4421-B116-D790883D5410}"/>
              </a:ext>
            </a:extLst>
          </p:cNvPr>
          <p:cNvSpPr txBox="1">
            <a:spLocks/>
          </p:cNvSpPr>
          <p:nvPr userDrawn="1"/>
        </p:nvSpPr>
        <p:spPr>
          <a:xfrm>
            <a:off x="642167" y="610235"/>
            <a:ext cx="5493203" cy="864394"/>
          </a:xfrm>
          <a:prstGeom prst="rect">
            <a:avLst/>
          </a:prstGeom>
        </p:spPr>
        <p:txBody>
          <a:bodyPr vert="horz" lIns="68580" tIns="34290" rIns="68580" bIns="34290" rtlCol="0" anchor="t">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US" sz="3600" dirty="0">
                <a:solidFill>
                  <a:srgbClr val="F5333F"/>
                </a:solidFill>
                <a:latin typeface="Neue Plak" panose="020B0804030202020204" pitchFamily="34" charset="0"/>
              </a:rPr>
              <a:t>Click to add Title</a:t>
            </a:r>
            <a:endParaRPr lang="en-IN" sz="3600" dirty="0">
              <a:solidFill>
                <a:srgbClr val="F5333F"/>
              </a:solidFill>
              <a:latin typeface="Neue Plak" panose="020B0804030202020204" pitchFamily="34" charset="0"/>
            </a:endParaRPr>
          </a:p>
        </p:txBody>
      </p:sp>
      <p:sp>
        <p:nvSpPr>
          <p:cNvPr id="45" name="Freeform: Shape 44">
            <a:extLst>
              <a:ext uri="{FF2B5EF4-FFF2-40B4-BE49-F238E27FC236}">
                <a16:creationId xmlns:a16="http://schemas.microsoft.com/office/drawing/2014/main" id="{FC60F344-7C07-441B-A31D-6018ABB9583D}"/>
              </a:ext>
            </a:extLst>
          </p:cNvPr>
          <p:cNvSpPr/>
          <p:nvPr userDrawn="1"/>
        </p:nvSpPr>
        <p:spPr>
          <a:xfrm>
            <a:off x="11718595" y="3690308"/>
            <a:ext cx="870" cy="1071"/>
          </a:xfrm>
          <a:custGeom>
            <a:avLst/>
            <a:gdLst>
              <a:gd name="connsiteX0" fmla="*/ 0 w 870"/>
              <a:gd name="connsiteY0" fmla="*/ 0 h 1071"/>
              <a:gd name="connsiteX1" fmla="*/ 870 w 870"/>
              <a:gd name="connsiteY1" fmla="*/ 0 h 1071"/>
              <a:gd name="connsiteX2" fmla="*/ 870 w 870"/>
              <a:gd name="connsiteY2" fmla="*/ 1071 h 1071"/>
              <a:gd name="connsiteX3" fmla="*/ 0 w 870"/>
              <a:gd name="connsiteY3" fmla="*/ 0 h 1071"/>
            </a:gdLst>
            <a:ahLst/>
            <a:cxnLst>
              <a:cxn ang="0">
                <a:pos x="connsiteX0" y="connsiteY0"/>
              </a:cxn>
              <a:cxn ang="0">
                <a:pos x="connsiteX1" y="connsiteY1"/>
              </a:cxn>
              <a:cxn ang="0">
                <a:pos x="connsiteX2" y="connsiteY2"/>
              </a:cxn>
              <a:cxn ang="0">
                <a:pos x="connsiteX3" y="connsiteY3"/>
              </a:cxn>
            </a:cxnLst>
            <a:rect l="l" t="t" r="r" b="b"/>
            <a:pathLst>
              <a:path w="870" h="1071">
                <a:moveTo>
                  <a:pt x="0" y="0"/>
                </a:moveTo>
                <a:lnTo>
                  <a:pt x="870" y="0"/>
                </a:lnTo>
                <a:lnTo>
                  <a:pt x="870" y="1071"/>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0357989"/>
      </p:ext>
    </p:extLst>
  </p:cSld>
  <p:clrMapOvr>
    <a:masterClrMapping/>
  </p:clrMapOvr>
  <p:extLst>
    <p:ext uri="{DCECCB84-F9BA-43D5-87BE-67443E8EF086}">
      <p15:sldGuideLst xmlns:p15="http://schemas.microsoft.com/office/powerpoint/2012/main">
        <p15:guide id="1" orient="horz" pos="378">
          <p15:clr>
            <a:srgbClr val="FBAE40"/>
          </p15:clr>
        </p15:guide>
        <p15:guide id="2" orient="horz" pos="2731">
          <p15:clr>
            <a:srgbClr val="FBAE40"/>
          </p15:clr>
        </p15:guide>
        <p15:guide id="3" orient="horz" pos="219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 name="Rectangle 1"/>
          <p:cNvSpPr/>
          <p:nvPr/>
        </p:nvSpPr>
        <p:spPr>
          <a:xfrm>
            <a:off x="629841" y="2556933"/>
            <a:ext cx="7891859" cy="82662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nvGrpSpPr>
          <p:cNvPr id="7" name="Group 6">
            <a:extLst>
              <a:ext uri="{FF2B5EF4-FFF2-40B4-BE49-F238E27FC236}">
                <a16:creationId xmlns:a16="http://schemas.microsoft.com/office/drawing/2014/main" id="{82BB13CD-9991-4DCA-82E0-1747F3F9BC06}"/>
              </a:ext>
            </a:extLst>
          </p:cNvPr>
          <p:cNvGrpSpPr/>
          <p:nvPr/>
        </p:nvGrpSpPr>
        <p:grpSpPr>
          <a:xfrm>
            <a:off x="994787" y="3020755"/>
            <a:ext cx="775019" cy="174751"/>
            <a:chOff x="1326382" y="4041646"/>
            <a:chExt cx="2597497" cy="653143"/>
          </a:xfrm>
          <a:solidFill>
            <a:srgbClr val="F5333F"/>
          </a:solidFill>
        </p:grpSpPr>
        <p:sp>
          <p:nvSpPr>
            <p:cNvPr id="5" name="Star: 5 Points 4">
              <a:extLst>
                <a:ext uri="{FF2B5EF4-FFF2-40B4-BE49-F238E27FC236}">
                  <a16:creationId xmlns:a16="http://schemas.microsoft.com/office/drawing/2014/main" id="{EC574380-B5CC-42B5-85BC-EC9DBF89A138}"/>
                </a:ext>
              </a:extLst>
            </p:cNvPr>
            <p:cNvSpPr/>
            <p:nvPr userDrawn="1"/>
          </p:nvSpPr>
          <p:spPr>
            <a:xfrm>
              <a:off x="1326382"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9" name="Star: 5 Points 28">
              <a:extLst>
                <a:ext uri="{FF2B5EF4-FFF2-40B4-BE49-F238E27FC236}">
                  <a16:creationId xmlns:a16="http://schemas.microsoft.com/office/drawing/2014/main" id="{99F9A9C9-93D1-4FA6-9D41-07B027178C6C}"/>
                </a:ext>
              </a:extLst>
            </p:cNvPr>
            <p:cNvSpPr/>
            <p:nvPr userDrawn="1"/>
          </p:nvSpPr>
          <p:spPr>
            <a:xfrm>
              <a:off x="1974500"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1" name="Star: 5 Points 30">
              <a:extLst>
                <a:ext uri="{FF2B5EF4-FFF2-40B4-BE49-F238E27FC236}">
                  <a16:creationId xmlns:a16="http://schemas.microsoft.com/office/drawing/2014/main" id="{33048992-C900-4AEF-9138-0F86855FA5DB}"/>
                </a:ext>
              </a:extLst>
            </p:cNvPr>
            <p:cNvSpPr/>
            <p:nvPr userDrawn="1"/>
          </p:nvSpPr>
          <p:spPr>
            <a:xfrm>
              <a:off x="2622617"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2" name="Star: 5 Points 31">
              <a:extLst>
                <a:ext uri="{FF2B5EF4-FFF2-40B4-BE49-F238E27FC236}">
                  <a16:creationId xmlns:a16="http://schemas.microsoft.com/office/drawing/2014/main" id="{64AA79B2-DB73-404E-8C90-6E74E5C9AA75}"/>
                </a:ext>
              </a:extLst>
            </p:cNvPr>
            <p:cNvSpPr/>
            <p:nvPr userDrawn="1"/>
          </p:nvSpPr>
          <p:spPr>
            <a:xfrm>
              <a:off x="3270737" y="4041646"/>
              <a:ext cx="653142"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7" name="Freeform: Shape 36">
              <a:extLst>
                <a:ext uri="{FF2B5EF4-FFF2-40B4-BE49-F238E27FC236}">
                  <a16:creationId xmlns:a16="http://schemas.microsoft.com/office/drawing/2014/main" id="{44E94D08-1C31-47C0-974A-8BAE27476E00}"/>
                </a:ext>
              </a:extLst>
            </p:cNvPr>
            <p:cNvSpPr/>
            <p:nvPr userDrawn="1"/>
          </p:nvSpPr>
          <p:spPr>
            <a:xfrm>
              <a:off x="3597306" y="4041650"/>
              <a:ext cx="326569" cy="653139"/>
            </a:xfrm>
            <a:custGeom>
              <a:avLst/>
              <a:gdLst>
                <a:gd name="connsiteX0" fmla="*/ 0 w 326570"/>
                <a:gd name="connsiteY0" fmla="*/ 0 h 653141"/>
                <a:gd name="connsiteX1" fmla="*/ 77091 w 326570"/>
                <a:gd name="connsiteY1" fmla="*/ 249480 h 653141"/>
                <a:gd name="connsiteX2" fmla="*/ 326570 w 326570"/>
                <a:gd name="connsiteY2" fmla="*/ 249478 h 653141"/>
                <a:gd name="connsiteX3" fmla="*/ 124736 w 326570"/>
                <a:gd name="connsiteY3" fmla="*/ 403663 h 653141"/>
                <a:gd name="connsiteX4" fmla="*/ 201831 w 326570"/>
                <a:gd name="connsiteY4" fmla="*/ 653141 h 653141"/>
                <a:gd name="connsiteX5" fmla="*/ 0 w 326570"/>
                <a:gd name="connsiteY5" fmla="*/ 498953 h 65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570" h="653141">
                  <a:moveTo>
                    <a:pt x="0" y="0"/>
                  </a:moveTo>
                  <a:lnTo>
                    <a:pt x="77091" y="249480"/>
                  </a:lnTo>
                  <a:lnTo>
                    <a:pt x="326570" y="249478"/>
                  </a:lnTo>
                  <a:lnTo>
                    <a:pt x="124736" y="403663"/>
                  </a:lnTo>
                  <a:lnTo>
                    <a:pt x="201831" y="653141"/>
                  </a:lnTo>
                  <a:lnTo>
                    <a:pt x="0" y="498953"/>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sp>
        <p:nvSpPr>
          <p:cNvPr id="9" name="Text Placeholder 8">
            <a:extLst>
              <a:ext uri="{FF2B5EF4-FFF2-40B4-BE49-F238E27FC236}">
                <a16:creationId xmlns:a16="http://schemas.microsoft.com/office/drawing/2014/main" id="{EA908F40-8F3C-4F4C-8007-3143C3B7A198}"/>
              </a:ext>
            </a:extLst>
          </p:cNvPr>
          <p:cNvSpPr>
            <a:spLocks noGrp="1"/>
          </p:cNvSpPr>
          <p:nvPr>
            <p:ph type="body" sz="quarter" idx="10" hasCustomPrompt="1"/>
          </p:nvPr>
        </p:nvSpPr>
        <p:spPr>
          <a:xfrm>
            <a:off x="1029406" y="2721203"/>
            <a:ext cx="846528" cy="249042"/>
          </a:xfrm>
          <a:prstGeom prst="rect">
            <a:avLst/>
          </a:prstGeom>
        </p:spPr>
        <p:txBody>
          <a:bodyPr/>
          <a:lstStyle>
            <a:lvl1pPr marL="0" indent="0">
              <a:buNone/>
              <a:defRPr sz="1350">
                <a:latin typeface="Proxima Nova Rg" pitchFamily="50" charset="0"/>
              </a:defRPr>
            </a:lvl1pPr>
          </a:lstStyle>
          <a:p>
            <a:pPr lvl="0"/>
            <a:r>
              <a:rPr lang="en-IN" dirty="0"/>
              <a:t>Header</a:t>
            </a:r>
          </a:p>
        </p:txBody>
      </p:sp>
      <p:sp>
        <p:nvSpPr>
          <p:cNvPr id="16" name="Text Placeholder 8">
            <a:extLst>
              <a:ext uri="{FF2B5EF4-FFF2-40B4-BE49-F238E27FC236}">
                <a16:creationId xmlns:a16="http://schemas.microsoft.com/office/drawing/2014/main" id="{C745C1E1-5162-42F6-91B6-6478A6B73745}"/>
              </a:ext>
            </a:extLst>
          </p:cNvPr>
          <p:cNvSpPr>
            <a:spLocks noGrp="1"/>
          </p:cNvSpPr>
          <p:nvPr>
            <p:ph type="body" sz="quarter" idx="11" hasCustomPrompt="1"/>
          </p:nvPr>
        </p:nvSpPr>
        <p:spPr>
          <a:xfrm>
            <a:off x="1921844" y="3016014"/>
            <a:ext cx="946585" cy="184232"/>
          </a:xfrm>
          <a:prstGeom prst="rect">
            <a:avLst/>
          </a:prstGeom>
        </p:spPr>
        <p:txBody>
          <a:bodyPr/>
          <a:lstStyle>
            <a:lvl1pPr marL="0" indent="0" algn="l">
              <a:buNone/>
              <a:defRPr sz="800">
                <a:latin typeface="Proxima Nova Rg" panose="02000506030000020004" pitchFamily="50" charset="0"/>
              </a:defRPr>
            </a:lvl1pPr>
          </a:lstStyle>
          <a:p>
            <a:pPr algn="ctr"/>
            <a:r>
              <a:rPr lang="en-US" sz="800" dirty="0">
                <a:latin typeface="Proxima Nova Rg" panose="02000506030000020004" pitchFamily="50" charset="0"/>
              </a:rPr>
              <a:t>Click to add text</a:t>
            </a:r>
          </a:p>
        </p:txBody>
      </p:sp>
      <p:sp>
        <p:nvSpPr>
          <p:cNvPr id="20" name="Text Placeholder 52">
            <a:extLst>
              <a:ext uri="{FF2B5EF4-FFF2-40B4-BE49-F238E27FC236}">
                <a16:creationId xmlns:a16="http://schemas.microsoft.com/office/drawing/2014/main" id="{4CEA3C57-1AF4-4B62-8E68-78FDAB21F2B9}"/>
              </a:ext>
            </a:extLst>
          </p:cNvPr>
          <p:cNvSpPr>
            <a:spLocks noGrp="1"/>
          </p:cNvSpPr>
          <p:nvPr>
            <p:ph type="body" sz="quarter" idx="12" hasCustomPrompt="1"/>
          </p:nvPr>
        </p:nvSpPr>
        <p:spPr>
          <a:xfrm>
            <a:off x="2868429" y="3714682"/>
            <a:ext cx="2471738" cy="131215"/>
          </a:xfrm>
          <a:prstGeom prst="rect">
            <a:avLst/>
          </a:prstGeom>
        </p:spPr>
        <p:txBody>
          <a:bodyPr/>
          <a:lstStyle>
            <a:lvl1pPr marL="0" indent="0">
              <a:buNone/>
              <a:defRPr sz="900" b="0">
                <a:latin typeface="Proxima Nova Rg" panose="02000506030000020004" pitchFamily="50" charset="0"/>
              </a:defRPr>
            </a:lvl1pPr>
          </a:lstStyle>
          <a:p>
            <a:pPr lvl="0"/>
            <a:r>
              <a:rPr lang="en-IN" dirty="0"/>
              <a:t>Click to add text</a:t>
            </a:r>
          </a:p>
        </p:txBody>
      </p:sp>
      <p:sp>
        <p:nvSpPr>
          <p:cNvPr id="15" name="Date Placeholder 5">
            <a:extLst>
              <a:ext uri="{FF2B5EF4-FFF2-40B4-BE49-F238E27FC236}">
                <a16:creationId xmlns:a16="http://schemas.microsoft.com/office/drawing/2014/main" id="{CAB3B546-51CB-4994-A9F1-8F1962DB7C80}"/>
              </a:ext>
            </a:extLst>
          </p:cNvPr>
          <p:cNvSpPr>
            <a:spLocks noGrp="1"/>
          </p:cNvSpPr>
          <p:nvPr>
            <p:ph type="dt" sz="half" idx="13"/>
          </p:nvPr>
        </p:nvSpPr>
        <p:spPr>
          <a:xfrm>
            <a:off x="636742" y="4767263"/>
            <a:ext cx="2057400" cy="273844"/>
          </a:xfrm>
        </p:spPr>
        <p:txBody>
          <a:bodyPr/>
          <a:lstStyle/>
          <a:p>
            <a:fld id="{EB6B529C-358E-464A-80D3-B4DD91120955}" type="datetime1">
              <a:rPr lang="en-IN" smtClean="0"/>
              <a:t>27-03-2022</a:t>
            </a:fld>
            <a:endParaRPr lang="en-IN" dirty="0"/>
          </a:p>
        </p:txBody>
      </p:sp>
      <p:sp>
        <p:nvSpPr>
          <p:cNvPr id="18" name="Slide Number Placeholder 7">
            <a:extLst>
              <a:ext uri="{FF2B5EF4-FFF2-40B4-BE49-F238E27FC236}">
                <a16:creationId xmlns:a16="http://schemas.microsoft.com/office/drawing/2014/main" id="{64FD5022-C834-4670-BF94-5D8ED5DD90FA}"/>
              </a:ext>
            </a:extLst>
          </p:cNvPr>
          <p:cNvSpPr>
            <a:spLocks noGrp="1"/>
          </p:cNvSpPr>
          <p:nvPr>
            <p:ph type="sldNum" sz="quarter" idx="15"/>
          </p:nvPr>
        </p:nvSpPr>
        <p:spPr>
          <a:xfrm>
            <a:off x="6466042" y="4767263"/>
            <a:ext cx="2057400" cy="273844"/>
          </a:xfrm>
        </p:spPr>
        <p:txBody>
          <a:bodyPr/>
          <a:lstStyle/>
          <a:p>
            <a:fld id="{273EEA2F-D825-49D3-9C25-497F06EFD3F7}" type="slidenum">
              <a:rPr lang="en-IN" smtClean="0"/>
              <a:t>‹#›</a:t>
            </a:fld>
            <a:endParaRPr lang="en-IN" dirty="0"/>
          </a:p>
        </p:txBody>
      </p:sp>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21" name="Rectangle 20"/>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3" name="Rectangle 22"/>
          <p:cNvSpPr/>
          <p:nvPr userDrawn="1"/>
        </p:nvSpPr>
        <p:spPr>
          <a:xfrm>
            <a:off x="629841" y="2535239"/>
            <a:ext cx="7939088" cy="84831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nvGrpSpPr>
          <p:cNvPr id="33" name="Group 32">
            <a:extLst>
              <a:ext uri="{FF2B5EF4-FFF2-40B4-BE49-F238E27FC236}">
                <a16:creationId xmlns:a16="http://schemas.microsoft.com/office/drawing/2014/main" id="{82BB13CD-9991-4DCA-82E0-1747F3F9BC06}"/>
              </a:ext>
            </a:extLst>
          </p:cNvPr>
          <p:cNvGrpSpPr/>
          <p:nvPr userDrawn="1"/>
        </p:nvGrpSpPr>
        <p:grpSpPr>
          <a:xfrm>
            <a:off x="923664" y="3020755"/>
            <a:ext cx="775019" cy="174751"/>
            <a:chOff x="1326382" y="4041646"/>
            <a:chExt cx="2597497" cy="653143"/>
          </a:xfrm>
          <a:solidFill>
            <a:srgbClr val="F5333F"/>
          </a:solidFill>
        </p:grpSpPr>
        <p:sp>
          <p:nvSpPr>
            <p:cNvPr id="34" name="Star: 5 Points 4">
              <a:extLst>
                <a:ext uri="{FF2B5EF4-FFF2-40B4-BE49-F238E27FC236}">
                  <a16:creationId xmlns:a16="http://schemas.microsoft.com/office/drawing/2014/main" id="{EC574380-B5CC-42B5-85BC-EC9DBF89A138}"/>
                </a:ext>
              </a:extLst>
            </p:cNvPr>
            <p:cNvSpPr/>
            <p:nvPr userDrawn="1"/>
          </p:nvSpPr>
          <p:spPr>
            <a:xfrm>
              <a:off x="1326382"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5" name="Star: 5 Points 28">
              <a:extLst>
                <a:ext uri="{FF2B5EF4-FFF2-40B4-BE49-F238E27FC236}">
                  <a16:creationId xmlns:a16="http://schemas.microsoft.com/office/drawing/2014/main" id="{99F9A9C9-93D1-4FA6-9D41-07B027178C6C}"/>
                </a:ext>
              </a:extLst>
            </p:cNvPr>
            <p:cNvSpPr/>
            <p:nvPr userDrawn="1"/>
          </p:nvSpPr>
          <p:spPr>
            <a:xfrm>
              <a:off x="1974500"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6" name="Star: 5 Points 30">
              <a:extLst>
                <a:ext uri="{FF2B5EF4-FFF2-40B4-BE49-F238E27FC236}">
                  <a16:creationId xmlns:a16="http://schemas.microsoft.com/office/drawing/2014/main" id="{33048992-C900-4AEF-9138-0F86855FA5DB}"/>
                </a:ext>
              </a:extLst>
            </p:cNvPr>
            <p:cNvSpPr/>
            <p:nvPr userDrawn="1"/>
          </p:nvSpPr>
          <p:spPr>
            <a:xfrm>
              <a:off x="2622617"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8" name="Star: 5 Points 31">
              <a:extLst>
                <a:ext uri="{FF2B5EF4-FFF2-40B4-BE49-F238E27FC236}">
                  <a16:creationId xmlns:a16="http://schemas.microsoft.com/office/drawing/2014/main" id="{64AA79B2-DB73-404E-8C90-6E74E5C9AA75}"/>
                </a:ext>
              </a:extLst>
            </p:cNvPr>
            <p:cNvSpPr/>
            <p:nvPr userDrawn="1"/>
          </p:nvSpPr>
          <p:spPr>
            <a:xfrm>
              <a:off x="3270737" y="4041646"/>
              <a:ext cx="653142"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9" name="Freeform: Shape 36">
              <a:extLst>
                <a:ext uri="{FF2B5EF4-FFF2-40B4-BE49-F238E27FC236}">
                  <a16:creationId xmlns:a16="http://schemas.microsoft.com/office/drawing/2014/main" id="{44E94D08-1C31-47C0-974A-8BAE27476E00}"/>
                </a:ext>
              </a:extLst>
            </p:cNvPr>
            <p:cNvSpPr/>
            <p:nvPr userDrawn="1"/>
          </p:nvSpPr>
          <p:spPr>
            <a:xfrm>
              <a:off x="3597306" y="4041650"/>
              <a:ext cx="326569" cy="653139"/>
            </a:xfrm>
            <a:custGeom>
              <a:avLst/>
              <a:gdLst>
                <a:gd name="connsiteX0" fmla="*/ 0 w 326570"/>
                <a:gd name="connsiteY0" fmla="*/ 0 h 653141"/>
                <a:gd name="connsiteX1" fmla="*/ 77091 w 326570"/>
                <a:gd name="connsiteY1" fmla="*/ 249480 h 653141"/>
                <a:gd name="connsiteX2" fmla="*/ 326570 w 326570"/>
                <a:gd name="connsiteY2" fmla="*/ 249478 h 653141"/>
                <a:gd name="connsiteX3" fmla="*/ 124736 w 326570"/>
                <a:gd name="connsiteY3" fmla="*/ 403663 h 653141"/>
                <a:gd name="connsiteX4" fmla="*/ 201831 w 326570"/>
                <a:gd name="connsiteY4" fmla="*/ 653141 h 653141"/>
                <a:gd name="connsiteX5" fmla="*/ 0 w 326570"/>
                <a:gd name="connsiteY5" fmla="*/ 498953 h 65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570" h="653141">
                  <a:moveTo>
                    <a:pt x="0" y="0"/>
                  </a:moveTo>
                  <a:lnTo>
                    <a:pt x="77091" y="249480"/>
                  </a:lnTo>
                  <a:lnTo>
                    <a:pt x="326570" y="249478"/>
                  </a:lnTo>
                  <a:lnTo>
                    <a:pt x="124736" y="403663"/>
                  </a:lnTo>
                  <a:lnTo>
                    <a:pt x="201831" y="653141"/>
                  </a:lnTo>
                  <a:lnTo>
                    <a:pt x="0" y="498953"/>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sp>
        <p:nvSpPr>
          <p:cNvPr id="40" name="Text Placeholder 8">
            <a:extLst>
              <a:ext uri="{FF2B5EF4-FFF2-40B4-BE49-F238E27FC236}">
                <a16:creationId xmlns:a16="http://schemas.microsoft.com/office/drawing/2014/main" id="{EA908F40-8F3C-4F4C-8007-3143C3B7A198}"/>
              </a:ext>
            </a:extLst>
          </p:cNvPr>
          <p:cNvSpPr>
            <a:spLocks noGrp="1"/>
          </p:cNvSpPr>
          <p:nvPr>
            <p:ph type="body" sz="quarter" idx="16" hasCustomPrompt="1"/>
          </p:nvPr>
        </p:nvSpPr>
        <p:spPr>
          <a:xfrm>
            <a:off x="958283" y="2721203"/>
            <a:ext cx="846528" cy="249042"/>
          </a:xfrm>
          <a:prstGeom prst="rect">
            <a:avLst/>
          </a:prstGeom>
        </p:spPr>
        <p:txBody>
          <a:bodyPr/>
          <a:lstStyle>
            <a:lvl1pPr marL="0" indent="0">
              <a:buNone/>
              <a:defRPr sz="1350">
                <a:latin typeface="Proxima Nova Rg" pitchFamily="50" charset="0"/>
              </a:defRPr>
            </a:lvl1pPr>
          </a:lstStyle>
          <a:p>
            <a:pPr lvl="0"/>
            <a:r>
              <a:rPr lang="en-IN" dirty="0"/>
              <a:t>Header</a:t>
            </a:r>
          </a:p>
        </p:txBody>
      </p:sp>
      <p:sp>
        <p:nvSpPr>
          <p:cNvPr id="41" name="Text Placeholder 8">
            <a:extLst>
              <a:ext uri="{FF2B5EF4-FFF2-40B4-BE49-F238E27FC236}">
                <a16:creationId xmlns:a16="http://schemas.microsoft.com/office/drawing/2014/main" id="{C745C1E1-5162-42F6-91B6-6478A6B73745}"/>
              </a:ext>
            </a:extLst>
          </p:cNvPr>
          <p:cNvSpPr>
            <a:spLocks noGrp="1"/>
          </p:cNvSpPr>
          <p:nvPr>
            <p:ph type="body" sz="quarter" idx="17" hasCustomPrompt="1"/>
          </p:nvPr>
        </p:nvSpPr>
        <p:spPr>
          <a:xfrm>
            <a:off x="1850721" y="3016014"/>
            <a:ext cx="946585" cy="184232"/>
          </a:xfrm>
          <a:prstGeom prst="rect">
            <a:avLst/>
          </a:prstGeom>
        </p:spPr>
        <p:txBody>
          <a:bodyPr/>
          <a:lstStyle>
            <a:lvl1pPr marL="0" indent="0" algn="l">
              <a:buNone/>
              <a:defRPr sz="800">
                <a:latin typeface="Proxima Nova Rg" panose="02000506030000020004" pitchFamily="50" charset="0"/>
              </a:defRPr>
            </a:lvl1pPr>
          </a:lstStyle>
          <a:p>
            <a:pPr algn="ctr"/>
            <a:r>
              <a:rPr lang="en-US" sz="800" dirty="0">
                <a:latin typeface="Proxima Nova Rg" panose="02000506030000020004" pitchFamily="50" charset="0"/>
              </a:rPr>
              <a:t>Click to add text</a:t>
            </a:r>
          </a:p>
        </p:txBody>
      </p:sp>
      <p:sp>
        <p:nvSpPr>
          <p:cNvPr id="3" name="Title 2"/>
          <p:cNvSpPr>
            <a:spLocks noGrp="1"/>
          </p:cNvSpPr>
          <p:nvPr>
            <p:ph type="title" hasCustomPrompt="1"/>
          </p:nvPr>
        </p:nvSpPr>
        <p:spPr>
          <a:xfrm>
            <a:off x="630238" y="600075"/>
            <a:ext cx="6246812" cy="443979"/>
          </a:xfrm>
        </p:spPr>
        <p:txBody>
          <a:bodyPr/>
          <a:lstStyle>
            <a:lvl1pPr>
              <a:defRPr baseline="0">
                <a:solidFill>
                  <a:schemeClr val="bg1"/>
                </a:solidFill>
              </a:defRPr>
            </a:lvl1pPr>
          </a:lstStyle>
          <a:p>
            <a:r>
              <a:rPr lang="en-US" dirty="0"/>
              <a:t>Click to add title</a:t>
            </a:r>
            <a:endParaRPr lang="en-IN" dirty="0"/>
          </a:p>
        </p:txBody>
      </p:sp>
      <p:pic>
        <p:nvPicPr>
          <p:cNvPr id="30" name="Picture 29">
            <a:extLst>
              <a:ext uri="{FF2B5EF4-FFF2-40B4-BE49-F238E27FC236}">
                <a16:creationId xmlns:a16="http://schemas.microsoft.com/office/drawing/2014/main" id="{621AE993-B717-0648-B9DF-B7E9EF87B7C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17858433"/>
      </p:ext>
    </p:extLst>
  </p:cSld>
  <p:clrMapOvr>
    <a:masterClrMapping/>
  </p:clrMapOvr>
  <p:extLst>
    <p:ext uri="{DCECCB84-F9BA-43D5-87BE-67443E8EF086}">
      <p15:sldGuideLst xmlns:p15="http://schemas.microsoft.com/office/powerpoint/2012/main">
        <p15:guide id="10" orient="horz" pos="378" userDrawn="1">
          <p15:clr>
            <a:srgbClr val="FBAE40"/>
          </p15:clr>
        </p15:guide>
        <p15:guide id="11" orient="horz" pos="2210" userDrawn="1">
          <p15:clr>
            <a:srgbClr val="FBAE40"/>
          </p15:clr>
        </p15:guide>
        <p15:guide id="12" orient="horz" pos="2130" userDrawn="1">
          <p15:clr>
            <a:srgbClr val="FBAE40"/>
          </p15:clr>
        </p15:guide>
        <p15:guide id="13" orient="horz" pos="1597" userDrawn="1">
          <p15:clr>
            <a:srgbClr val="FBAE40"/>
          </p15:clr>
        </p15:guide>
        <p15:guide id="14" orient="horz" pos="2641" userDrawn="1">
          <p15:clr>
            <a:srgbClr val="FBAE40"/>
          </p15:clr>
        </p15:guide>
        <p15:guide id="15" pos="1134" userDrawn="1">
          <p15:clr>
            <a:srgbClr val="FBAE40"/>
          </p15:clr>
        </p15:guide>
        <p15:guide id="16" pos="433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TImeline Infographic">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C546BFA6-7020-A842-AFE3-43A763B8DE0A}" type="datetime1">
              <a:rPr lang="en-IN" smtClean="0"/>
              <a:t>27-03-2022</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pic>
        <p:nvPicPr>
          <p:cNvPr id="53" name="Picture 52">
            <a:extLst>
              <a:ext uri="{FF2B5EF4-FFF2-40B4-BE49-F238E27FC236}">
                <a16:creationId xmlns:a16="http://schemas.microsoft.com/office/drawing/2014/main" id="{55483582-940A-481A-933F-C6D131CC96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632499" y="2973622"/>
            <a:ext cx="7691174" cy="667936"/>
          </a:xfrm>
          <a:prstGeom prst="rect">
            <a:avLst/>
          </a:prstGeom>
        </p:spPr>
      </p:pic>
      <p:sp>
        <p:nvSpPr>
          <p:cNvPr id="69" name="Text Placeholder 8">
            <a:extLst>
              <a:ext uri="{FF2B5EF4-FFF2-40B4-BE49-F238E27FC236}">
                <a16:creationId xmlns:a16="http://schemas.microsoft.com/office/drawing/2014/main" id="{3F742510-D20E-442D-8AC1-0D13D3D1C74D}"/>
              </a:ext>
            </a:extLst>
          </p:cNvPr>
          <p:cNvSpPr>
            <a:spLocks noGrp="1"/>
          </p:cNvSpPr>
          <p:nvPr>
            <p:ph type="body" sz="quarter" idx="13" hasCustomPrompt="1"/>
          </p:nvPr>
        </p:nvSpPr>
        <p:spPr>
          <a:xfrm>
            <a:off x="991750" y="1746401"/>
            <a:ext cx="740399" cy="249042"/>
          </a:xfrm>
          <a:prstGeom prst="rect">
            <a:avLst/>
          </a:prstGeom>
        </p:spPr>
        <p:txBody>
          <a:bodyPr anchor="ctr"/>
          <a:lstStyle>
            <a:lvl1pPr marL="0" indent="0" algn="l">
              <a:buNone/>
              <a:defRPr sz="2000" b="1">
                <a:solidFill>
                  <a:srgbClr val="DDDDDD"/>
                </a:solidFill>
                <a:latin typeface="Proxima Nova Rg" panose="02000506030000020004" pitchFamily="50" charset="0"/>
              </a:defRPr>
            </a:lvl1pPr>
          </a:lstStyle>
          <a:p>
            <a:pPr lvl="0"/>
            <a:r>
              <a:rPr lang="en-IN" dirty="0"/>
              <a:t>01</a:t>
            </a:r>
          </a:p>
        </p:txBody>
      </p:sp>
      <p:sp>
        <p:nvSpPr>
          <p:cNvPr id="70" name="Text Placeholder 8">
            <a:extLst>
              <a:ext uri="{FF2B5EF4-FFF2-40B4-BE49-F238E27FC236}">
                <a16:creationId xmlns:a16="http://schemas.microsoft.com/office/drawing/2014/main" id="{26AD9D85-FB3E-462E-987E-65C48224F301}"/>
              </a:ext>
            </a:extLst>
          </p:cNvPr>
          <p:cNvSpPr>
            <a:spLocks noGrp="1"/>
          </p:cNvSpPr>
          <p:nvPr>
            <p:ph type="body" sz="quarter" idx="14" hasCustomPrompt="1"/>
          </p:nvPr>
        </p:nvSpPr>
        <p:spPr>
          <a:xfrm>
            <a:off x="991750" y="2056441"/>
            <a:ext cx="1324840" cy="165886"/>
          </a:xfrm>
          <a:prstGeom prst="rect">
            <a:avLst/>
          </a:prstGeom>
        </p:spPr>
        <p:txBody>
          <a:bodyPr anchor="ctr"/>
          <a:lstStyle>
            <a:lvl1pPr marL="0" indent="0" algn="l">
              <a:buNone/>
              <a:defRPr sz="1100" b="1">
                <a:solidFill>
                  <a:srgbClr val="DDDDDD"/>
                </a:solidFill>
                <a:latin typeface="Proxima Nova Rg" panose="02000506030000020004" pitchFamily="50" charset="0"/>
              </a:defRPr>
            </a:lvl1pPr>
          </a:lstStyle>
          <a:p>
            <a:pPr lvl="0"/>
            <a:r>
              <a:rPr lang="en-IN" dirty="0"/>
              <a:t>Click to add text</a:t>
            </a:r>
          </a:p>
        </p:txBody>
      </p:sp>
      <p:sp>
        <p:nvSpPr>
          <p:cNvPr id="73" name="Text Placeholder 8">
            <a:extLst>
              <a:ext uri="{FF2B5EF4-FFF2-40B4-BE49-F238E27FC236}">
                <a16:creationId xmlns:a16="http://schemas.microsoft.com/office/drawing/2014/main" id="{1A6511F1-333C-4B23-8BCA-B86B841279C6}"/>
              </a:ext>
            </a:extLst>
          </p:cNvPr>
          <p:cNvSpPr>
            <a:spLocks noGrp="1"/>
          </p:cNvSpPr>
          <p:nvPr>
            <p:ph type="body" sz="quarter" idx="15" hasCustomPrompt="1"/>
          </p:nvPr>
        </p:nvSpPr>
        <p:spPr>
          <a:xfrm>
            <a:off x="991750"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82" name="Text Placeholder 8">
            <a:extLst>
              <a:ext uri="{FF2B5EF4-FFF2-40B4-BE49-F238E27FC236}">
                <a16:creationId xmlns:a16="http://schemas.microsoft.com/office/drawing/2014/main" id="{0DDA4ED5-8612-4FA4-99F8-749D0BA7F3A3}"/>
              </a:ext>
            </a:extLst>
          </p:cNvPr>
          <p:cNvSpPr>
            <a:spLocks noGrp="1"/>
          </p:cNvSpPr>
          <p:nvPr>
            <p:ph type="body" sz="quarter" idx="16" hasCustomPrompt="1"/>
          </p:nvPr>
        </p:nvSpPr>
        <p:spPr>
          <a:xfrm>
            <a:off x="2440487" y="1746401"/>
            <a:ext cx="740399" cy="249042"/>
          </a:xfrm>
          <a:prstGeom prst="rect">
            <a:avLst/>
          </a:prstGeom>
        </p:spPr>
        <p:txBody>
          <a:bodyPr anchor="ctr"/>
          <a:lstStyle>
            <a:lvl1pPr marL="0" indent="0" algn="l">
              <a:buNone/>
              <a:defRPr sz="2000" b="1">
                <a:solidFill>
                  <a:srgbClr val="F6303E"/>
                </a:solidFill>
                <a:latin typeface="Proxima Nova Rg" panose="02000506030000020004" pitchFamily="50" charset="0"/>
              </a:defRPr>
            </a:lvl1pPr>
          </a:lstStyle>
          <a:p>
            <a:pPr lvl="0"/>
            <a:r>
              <a:rPr lang="en-IN" dirty="0"/>
              <a:t>02</a:t>
            </a:r>
          </a:p>
        </p:txBody>
      </p:sp>
      <p:sp>
        <p:nvSpPr>
          <p:cNvPr id="83" name="Text Placeholder 8">
            <a:extLst>
              <a:ext uri="{FF2B5EF4-FFF2-40B4-BE49-F238E27FC236}">
                <a16:creationId xmlns:a16="http://schemas.microsoft.com/office/drawing/2014/main" id="{15204162-2F4C-40DD-A64B-0D8DC99736EA}"/>
              </a:ext>
            </a:extLst>
          </p:cNvPr>
          <p:cNvSpPr>
            <a:spLocks noGrp="1"/>
          </p:cNvSpPr>
          <p:nvPr>
            <p:ph type="body" sz="quarter" idx="17" hasCustomPrompt="1"/>
          </p:nvPr>
        </p:nvSpPr>
        <p:spPr>
          <a:xfrm>
            <a:off x="2440487" y="2056441"/>
            <a:ext cx="1324840" cy="165886"/>
          </a:xfrm>
          <a:prstGeom prst="rect">
            <a:avLst/>
          </a:prstGeom>
        </p:spPr>
        <p:txBody>
          <a:bodyPr anchor="ctr"/>
          <a:lstStyle>
            <a:lvl1pPr marL="0" indent="0" algn="l">
              <a:buNone/>
              <a:defRPr sz="1100" b="1">
                <a:solidFill>
                  <a:srgbClr val="F6303E"/>
                </a:solidFill>
                <a:latin typeface="Proxima Nova Rg" panose="02000506030000020004" pitchFamily="50" charset="0"/>
              </a:defRPr>
            </a:lvl1pPr>
          </a:lstStyle>
          <a:p>
            <a:pPr lvl="0"/>
            <a:r>
              <a:rPr lang="en-IN" dirty="0"/>
              <a:t>Click to add text</a:t>
            </a:r>
          </a:p>
        </p:txBody>
      </p:sp>
      <p:sp>
        <p:nvSpPr>
          <p:cNvPr id="87" name="Text Placeholder 8">
            <a:extLst>
              <a:ext uri="{FF2B5EF4-FFF2-40B4-BE49-F238E27FC236}">
                <a16:creationId xmlns:a16="http://schemas.microsoft.com/office/drawing/2014/main" id="{FA1DB162-A60E-4618-8561-C16A1435CA07}"/>
              </a:ext>
            </a:extLst>
          </p:cNvPr>
          <p:cNvSpPr>
            <a:spLocks noGrp="1"/>
          </p:cNvSpPr>
          <p:nvPr>
            <p:ph type="body" sz="quarter" idx="18" hasCustomPrompt="1"/>
          </p:nvPr>
        </p:nvSpPr>
        <p:spPr>
          <a:xfrm>
            <a:off x="2440487"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88" name="Text Placeholder 8">
            <a:extLst>
              <a:ext uri="{FF2B5EF4-FFF2-40B4-BE49-F238E27FC236}">
                <a16:creationId xmlns:a16="http://schemas.microsoft.com/office/drawing/2014/main" id="{D40BE60F-F697-4211-B44A-1A967B778A01}"/>
              </a:ext>
            </a:extLst>
          </p:cNvPr>
          <p:cNvSpPr>
            <a:spLocks noGrp="1"/>
          </p:cNvSpPr>
          <p:nvPr>
            <p:ph type="body" sz="quarter" idx="19" hasCustomPrompt="1"/>
          </p:nvPr>
        </p:nvSpPr>
        <p:spPr>
          <a:xfrm>
            <a:off x="3892297" y="1746401"/>
            <a:ext cx="740399" cy="249042"/>
          </a:xfrm>
          <a:prstGeom prst="rect">
            <a:avLst/>
          </a:prstGeom>
        </p:spPr>
        <p:txBody>
          <a:bodyPr anchor="ctr"/>
          <a:lstStyle>
            <a:lvl1pPr marL="0" indent="0" algn="l">
              <a:buNone/>
              <a:defRPr sz="2000" b="1">
                <a:solidFill>
                  <a:schemeClr val="tx1"/>
                </a:solidFill>
                <a:latin typeface="Proxima Nova Rg" panose="02000506030000020004" pitchFamily="50" charset="0"/>
              </a:defRPr>
            </a:lvl1pPr>
          </a:lstStyle>
          <a:p>
            <a:pPr lvl="0"/>
            <a:r>
              <a:rPr lang="en-IN" dirty="0"/>
              <a:t>03</a:t>
            </a:r>
          </a:p>
        </p:txBody>
      </p:sp>
      <p:sp>
        <p:nvSpPr>
          <p:cNvPr id="89" name="Text Placeholder 8">
            <a:extLst>
              <a:ext uri="{FF2B5EF4-FFF2-40B4-BE49-F238E27FC236}">
                <a16:creationId xmlns:a16="http://schemas.microsoft.com/office/drawing/2014/main" id="{F8F51522-F0EB-4350-97F8-9839C634496D}"/>
              </a:ext>
            </a:extLst>
          </p:cNvPr>
          <p:cNvSpPr>
            <a:spLocks noGrp="1"/>
          </p:cNvSpPr>
          <p:nvPr>
            <p:ph type="body" sz="quarter" idx="20" hasCustomPrompt="1"/>
          </p:nvPr>
        </p:nvSpPr>
        <p:spPr>
          <a:xfrm>
            <a:off x="3892297" y="2056441"/>
            <a:ext cx="1324840" cy="165886"/>
          </a:xfrm>
          <a:prstGeom prst="rect">
            <a:avLst/>
          </a:prstGeom>
        </p:spPr>
        <p:txBody>
          <a:bodyPr anchor="ctr"/>
          <a:lstStyle>
            <a:lvl1pPr marL="0" indent="0" algn="l">
              <a:buNone/>
              <a:defRPr sz="1100" b="1">
                <a:solidFill>
                  <a:schemeClr val="tx1"/>
                </a:solidFill>
                <a:latin typeface="Proxima Nova Rg" panose="02000506030000020004" pitchFamily="50" charset="0"/>
              </a:defRPr>
            </a:lvl1pPr>
          </a:lstStyle>
          <a:p>
            <a:pPr lvl="0"/>
            <a:r>
              <a:rPr lang="en-IN" dirty="0"/>
              <a:t>Click to add text</a:t>
            </a:r>
          </a:p>
        </p:txBody>
      </p:sp>
      <p:sp>
        <p:nvSpPr>
          <p:cNvPr id="90" name="Text Placeholder 8">
            <a:extLst>
              <a:ext uri="{FF2B5EF4-FFF2-40B4-BE49-F238E27FC236}">
                <a16:creationId xmlns:a16="http://schemas.microsoft.com/office/drawing/2014/main" id="{72201633-C2F4-4C61-961D-08C5FE50D669}"/>
              </a:ext>
            </a:extLst>
          </p:cNvPr>
          <p:cNvSpPr>
            <a:spLocks noGrp="1"/>
          </p:cNvSpPr>
          <p:nvPr>
            <p:ph type="body" sz="quarter" idx="21" hasCustomPrompt="1"/>
          </p:nvPr>
        </p:nvSpPr>
        <p:spPr>
          <a:xfrm>
            <a:off x="3892297"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91" name="Text Placeholder 8">
            <a:extLst>
              <a:ext uri="{FF2B5EF4-FFF2-40B4-BE49-F238E27FC236}">
                <a16:creationId xmlns:a16="http://schemas.microsoft.com/office/drawing/2014/main" id="{A9F5B501-BB61-457C-9B6D-E57B62AECD54}"/>
              </a:ext>
            </a:extLst>
          </p:cNvPr>
          <p:cNvSpPr>
            <a:spLocks noGrp="1"/>
          </p:cNvSpPr>
          <p:nvPr>
            <p:ph type="body" sz="quarter" idx="22" hasCustomPrompt="1"/>
          </p:nvPr>
        </p:nvSpPr>
        <p:spPr>
          <a:xfrm>
            <a:off x="5326899" y="1746401"/>
            <a:ext cx="740399" cy="249042"/>
          </a:xfrm>
          <a:prstGeom prst="rect">
            <a:avLst/>
          </a:prstGeom>
        </p:spPr>
        <p:txBody>
          <a:bodyPr anchor="ctr"/>
          <a:lstStyle>
            <a:lvl1pPr marL="0" indent="0" algn="l">
              <a:buNone/>
              <a:defRPr sz="2000" b="1">
                <a:solidFill>
                  <a:srgbClr val="CCCCCC"/>
                </a:solidFill>
                <a:latin typeface="Proxima Nova Rg" panose="02000506030000020004" pitchFamily="50" charset="0"/>
              </a:defRPr>
            </a:lvl1pPr>
          </a:lstStyle>
          <a:p>
            <a:pPr lvl="0"/>
            <a:r>
              <a:rPr lang="en-IN" dirty="0"/>
              <a:t>04</a:t>
            </a:r>
          </a:p>
        </p:txBody>
      </p:sp>
      <p:sp>
        <p:nvSpPr>
          <p:cNvPr id="92" name="Text Placeholder 8">
            <a:extLst>
              <a:ext uri="{FF2B5EF4-FFF2-40B4-BE49-F238E27FC236}">
                <a16:creationId xmlns:a16="http://schemas.microsoft.com/office/drawing/2014/main" id="{5B29D73F-4CCA-4783-8947-96309D788353}"/>
              </a:ext>
            </a:extLst>
          </p:cNvPr>
          <p:cNvSpPr>
            <a:spLocks noGrp="1"/>
          </p:cNvSpPr>
          <p:nvPr>
            <p:ph type="body" sz="quarter" idx="23" hasCustomPrompt="1"/>
          </p:nvPr>
        </p:nvSpPr>
        <p:spPr>
          <a:xfrm>
            <a:off x="5326899" y="2056441"/>
            <a:ext cx="1324840" cy="165886"/>
          </a:xfrm>
          <a:prstGeom prst="rect">
            <a:avLst/>
          </a:prstGeom>
        </p:spPr>
        <p:txBody>
          <a:bodyPr anchor="ctr"/>
          <a:lstStyle>
            <a:lvl1pPr marL="0" indent="0" algn="l">
              <a:buNone/>
              <a:defRPr sz="1100" b="1">
                <a:solidFill>
                  <a:srgbClr val="CCCCCC"/>
                </a:solidFill>
                <a:latin typeface="Proxima Nova Rg" panose="02000506030000020004" pitchFamily="50" charset="0"/>
              </a:defRPr>
            </a:lvl1pPr>
          </a:lstStyle>
          <a:p>
            <a:pPr lvl="0"/>
            <a:r>
              <a:rPr lang="en-IN" dirty="0"/>
              <a:t>Click to add text</a:t>
            </a:r>
          </a:p>
        </p:txBody>
      </p:sp>
      <p:sp>
        <p:nvSpPr>
          <p:cNvPr id="93" name="Text Placeholder 8">
            <a:extLst>
              <a:ext uri="{FF2B5EF4-FFF2-40B4-BE49-F238E27FC236}">
                <a16:creationId xmlns:a16="http://schemas.microsoft.com/office/drawing/2014/main" id="{19DFB435-36AD-4A25-AA45-C372BF19E392}"/>
              </a:ext>
            </a:extLst>
          </p:cNvPr>
          <p:cNvSpPr>
            <a:spLocks noGrp="1"/>
          </p:cNvSpPr>
          <p:nvPr>
            <p:ph type="body" sz="quarter" idx="24" hasCustomPrompt="1"/>
          </p:nvPr>
        </p:nvSpPr>
        <p:spPr>
          <a:xfrm>
            <a:off x="5326899"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94" name="Text Placeholder 8">
            <a:extLst>
              <a:ext uri="{FF2B5EF4-FFF2-40B4-BE49-F238E27FC236}">
                <a16:creationId xmlns:a16="http://schemas.microsoft.com/office/drawing/2014/main" id="{661C36B0-6047-47A0-8876-EF95BD82A5C8}"/>
              </a:ext>
            </a:extLst>
          </p:cNvPr>
          <p:cNvSpPr>
            <a:spLocks noGrp="1"/>
          </p:cNvSpPr>
          <p:nvPr>
            <p:ph type="body" sz="quarter" idx="25" hasCustomPrompt="1"/>
          </p:nvPr>
        </p:nvSpPr>
        <p:spPr>
          <a:xfrm>
            <a:off x="6735161" y="1746401"/>
            <a:ext cx="740399" cy="249042"/>
          </a:xfrm>
          <a:prstGeom prst="rect">
            <a:avLst/>
          </a:prstGeom>
        </p:spPr>
        <p:txBody>
          <a:bodyPr anchor="ctr"/>
          <a:lstStyle>
            <a:lvl1pPr marL="0" indent="0" algn="l">
              <a:buNone/>
              <a:defRPr sz="2000" b="1">
                <a:solidFill>
                  <a:srgbClr val="F6303E"/>
                </a:solidFill>
                <a:latin typeface="Proxima Nova Rg" panose="02000506030000020004" pitchFamily="50" charset="0"/>
              </a:defRPr>
            </a:lvl1pPr>
          </a:lstStyle>
          <a:p>
            <a:pPr lvl="0"/>
            <a:r>
              <a:rPr lang="en-IN" dirty="0"/>
              <a:t>05</a:t>
            </a:r>
          </a:p>
        </p:txBody>
      </p:sp>
      <p:sp>
        <p:nvSpPr>
          <p:cNvPr id="109" name="Text Placeholder 8">
            <a:extLst>
              <a:ext uri="{FF2B5EF4-FFF2-40B4-BE49-F238E27FC236}">
                <a16:creationId xmlns:a16="http://schemas.microsoft.com/office/drawing/2014/main" id="{BAFF9636-D984-4BBC-929B-16568F631880}"/>
              </a:ext>
            </a:extLst>
          </p:cNvPr>
          <p:cNvSpPr>
            <a:spLocks noGrp="1"/>
          </p:cNvSpPr>
          <p:nvPr>
            <p:ph type="body" sz="quarter" idx="26" hasCustomPrompt="1"/>
          </p:nvPr>
        </p:nvSpPr>
        <p:spPr>
          <a:xfrm>
            <a:off x="6735161" y="2056441"/>
            <a:ext cx="1324840" cy="165886"/>
          </a:xfrm>
          <a:prstGeom prst="rect">
            <a:avLst/>
          </a:prstGeom>
        </p:spPr>
        <p:txBody>
          <a:bodyPr anchor="ctr"/>
          <a:lstStyle>
            <a:lvl1pPr marL="0" indent="0" algn="l">
              <a:buNone/>
              <a:defRPr sz="1100" b="1">
                <a:solidFill>
                  <a:srgbClr val="F6303E"/>
                </a:solidFill>
                <a:latin typeface="Proxima Nova Rg" panose="02000506030000020004" pitchFamily="50" charset="0"/>
              </a:defRPr>
            </a:lvl1pPr>
          </a:lstStyle>
          <a:p>
            <a:pPr lvl="0"/>
            <a:r>
              <a:rPr lang="en-IN" dirty="0"/>
              <a:t>Click to add text</a:t>
            </a:r>
          </a:p>
        </p:txBody>
      </p:sp>
      <p:sp>
        <p:nvSpPr>
          <p:cNvPr id="110" name="Text Placeholder 8">
            <a:extLst>
              <a:ext uri="{FF2B5EF4-FFF2-40B4-BE49-F238E27FC236}">
                <a16:creationId xmlns:a16="http://schemas.microsoft.com/office/drawing/2014/main" id="{24C3FEFD-8CEA-49B4-B49A-8D40D3B5FEAF}"/>
              </a:ext>
            </a:extLst>
          </p:cNvPr>
          <p:cNvSpPr>
            <a:spLocks noGrp="1"/>
          </p:cNvSpPr>
          <p:nvPr>
            <p:ph type="body" sz="quarter" idx="27" hasCustomPrompt="1"/>
          </p:nvPr>
        </p:nvSpPr>
        <p:spPr>
          <a:xfrm>
            <a:off x="6735161"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111" name="Text Placeholder 8">
            <a:extLst>
              <a:ext uri="{FF2B5EF4-FFF2-40B4-BE49-F238E27FC236}">
                <a16:creationId xmlns:a16="http://schemas.microsoft.com/office/drawing/2014/main" id="{056294BB-42A3-47CE-B08C-3985AFA1252A}"/>
              </a:ext>
            </a:extLst>
          </p:cNvPr>
          <p:cNvSpPr>
            <a:spLocks noGrp="1"/>
          </p:cNvSpPr>
          <p:nvPr>
            <p:ph type="body" sz="quarter" idx="28" hasCustomPrompt="1"/>
          </p:nvPr>
        </p:nvSpPr>
        <p:spPr>
          <a:xfrm>
            <a:off x="904066" y="3531649"/>
            <a:ext cx="1324840" cy="349771"/>
          </a:xfrm>
          <a:prstGeom prst="rect">
            <a:avLst/>
          </a:prstGeom>
        </p:spPr>
        <p:txBody>
          <a:bodyPr anchor="ctr"/>
          <a:lstStyle>
            <a:lvl1pPr marL="0" indent="0" algn="l">
              <a:buNone/>
              <a:defRPr sz="1600" b="1">
                <a:solidFill>
                  <a:srgbClr val="DDDDDD"/>
                </a:solidFill>
                <a:latin typeface="Proxima Nova Rg" panose="02000506030000020004" pitchFamily="50" charset="0"/>
              </a:defRPr>
            </a:lvl1pPr>
          </a:lstStyle>
          <a:p>
            <a:pPr lvl="0"/>
            <a:r>
              <a:rPr lang="en-IN" dirty="0"/>
              <a:t>Category 1</a:t>
            </a:r>
          </a:p>
        </p:txBody>
      </p:sp>
      <p:sp>
        <p:nvSpPr>
          <p:cNvPr id="114" name="Text Placeholder 8">
            <a:extLst>
              <a:ext uri="{FF2B5EF4-FFF2-40B4-BE49-F238E27FC236}">
                <a16:creationId xmlns:a16="http://schemas.microsoft.com/office/drawing/2014/main" id="{4CA25EE7-3AA6-4CF1-9AC9-97DE5CE0BE91}"/>
              </a:ext>
            </a:extLst>
          </p:cNvPr>
          <p:cNvSpPr>
            <a:spLocks noGrp="1"/>
          </p:cNvSpPr>
          <p:nvPr>
            <p:ph type="body" sz="quarter" idx="29" hasCustomPrompt="1"/>
          </p:nvPr>
        </p:nvSpPr>
        <p:spPr>
          <a:xfrm>
            <a:off x="2352802" y="3531649"/>
            <a:ext cx="1352923" cy="349771"/>
          </a:xfrm>
          <a:prstGeom prst="rect">
            <a:avLst/>
          </a:prstGeom>
        </p:spPr>
        <p:txBody>
          <a:bodyPr anchor="ctr"/>
          <a:lstStyle>
            <a:lvl1pPr marL="0" indent="0" algn="l">
              <a:buNone/>
              <a:defRPr sz="1600" b="1">
                <a:solidFill>
                  <a:srgbClr val="F6303E"/>
                </a:solidFill>
                <a:latin typeface="Proxima Nova Rg" panose="02000506030000020004" pitchFamily="50" charset="0"/>
              </a:defRPr>
            </a:lvl1pPr>
          </a:lstStyle>
          <a:p>
            <a:pPr lvl="0"/>
            <a:r>
              <a:rPr lang="en-IN" dirty="0"/>
              <a:t>Category 2</a:t>
            </a:r>
          </a:p>
        </p:txBody>
      </p:sp>
      <p:sp>
        <p:nvSpPr>
          <p:cNvPr id="115" name="Text Placeholder 8">
            <a:extLst>
              <a:ext uri="{FF2B5EF4-FFF2-40B4-BE49-F238E27FC236}">
                <a16:creationId xmlns:a16="http://schemas.microsoft.com/office/drawing/2014/main" id="{9B86D469-ABD0-4367-A92C-FB891117796A}"/>
              </a:ext>
            </a:extLst>
          </p:cNvPr>
          <p:cNvSpPr>
            <a:spLocks noGrp="1"/>
          </p:cNvSpPr>
          <p:nvPr>
            <p:ph type="body" sz="quarter" idx="30" hasCustomPrompt="1"/>
          </p:nvPr>
        </p:nvSpPr>
        <p:spPr>
          <a:xfrm>
            <a:off x="3829621" y="3531648"/>
            <a:ext cx="1352923" cy="349771"/>
          </a:xfrm>
          <a:prstGeom prst="rect">
            <a:avLst/>
          </a:prstGeom>
        </p:spPr>
        <p:txBody>
          <a:bodyPr anchor="ctr"/>
          <a:lstStyle>
            <a:lvl1pPr marL="0" indent="0" algn="l">
              <a:buNone/>
              <a:defRPr sz="1600" b="1">
                <a:solidFill>
                  <a:schemeClr val="tx1"/>
                </a:solidFill>
                <a:latin typeface="Proxima Nova Rg" panose="02000506030000020004" pitchFamily="50" charset="0"/>
              </a:defRPr>
            </a:lvl1pPr>
          </a:lstStyle>
          <a:p>
            <a:pPr lvl="0"/>
            <a:r>
              <a:rPr lang="en-IN" dirty="0"/>
              <a:t>Category 3</a:t>
            </a:r>
          </a:p>
        </p:txBody>
      </p:sp>
      <p:sp>
        <p:nvSpPr>
          <p:cNvPr id="116" name="Text Placeholder 8">
            <a:extLst>
              <a:ext uri="{FF2B5EF4-FFF2-40B4-BE49-F238E27FC236}">
                <a16:creationId xmlns:a16="http://schemas.microsoft.com/office/drawing/2014/main" id="{6C5EB094-EBF1-4B80-AAE7-EDAC4824FE14}"/>
              </a:ext>
            </a:extLst>
          </p:cNvPr>
          <p:cNvSpPr>
            <a:spLocks noGrp="1"/>
          </p:cNvSpPr>
          <p:nvPr>
            <p:ph type="body" sz="quarter" idx="31" hasCustomPrompt="1"/>
          </p:nvPr>
        </p:nvSpPr>
        <p:spPr>
          <a:xfrm>
            <a:off x="5306440" y="3531648"/>
            <a:ext cx="1324840" cy="349771"/>
          </a:xfrm>
          <a:prstGeom prst="rect">
            <a:avLst/>
          </a:prstGeom>
        </p:spPr>
        <p:txBody>
          <a:bodyPr anchor="ctr"/>
          <a:lstStyle>
            <a:lvl1pPr marL="0" indent="0" algn="l">
              <a:buNone/>
              <a:defRPr sz="1600" b="1">
                <a:solidFill>
                  <a:srgbClr val="DDDDDD"/>
                </a:solidFill>
                <a:latin typeface="Proxima Nova Rg" panose="02000506030000020004" pitchFamily="50" charset="0"/>
              </a:defRPr>
            </a:lvl1pPr>
          </a:lstStyle>
          <a:p>
            <a:pPr lvl="0"/>
            <a:r>
              <a:rPr lang="en-IN" dirty="0"/>
              <a:t>Category 4</a:t>
            </a:r>
          </a:p>
        </p:txBody>
      </p:sp>
      <p:sp>
        <p:nvSpPr>
          <p:cNvPr id="118" name="Text Placeholder 8">
            <a:extLst>
              <a:ext uri="{FF2B5EF4-FFF2-40B4-BE49-F238E27FC236}">
                <a16:creationId xmlns:a16="http://schemas.microsoft.com/office/drawing/2014/main" id="{045CF520-5B24-4C21-BD9C-5EFEB7427B69}"/>
              </a:ext>
            </a:extLst>
          </p:cNvPr>
          <p:cNvSpPr>
            <a:spLocks noGrp="1"/>
          </p:cNvSpPr>
          <p:nvPr>
            <p:ph type="body" sz="quarter" idx="32" hasCustomPrompt="1"/>
          </p:nvPr>
        </p:nvSpPr>
        <p:spPr>
          <a:xfrm>
            <a:off x="6755176" y="3531647"/>
            <a:ext cx="1352923" cy="349771"/>
          </a:xfrm>
          <a:prstGeom prst="rect">
            <a:avLst/>
          </a:prstGeom>
        </p:spPr>
        <p:txBody>
          <a:bodyPr anchor="ctr"/>
          <a:lstStyle>
            <a:lvl1pPr marL="0" indent="0" algn="l">
              <a:buNone/>
              <a:defRPr sz="1600" b="1">
                <a:solidFill>
                  <a:srgbClr val="F6303E"/>
                </a:solidFill>
                <a:latin typeface="Proxima Nova Rg" panose="02000506030000020004" pitchFamily="50" charset="0"/>
              </a:defRPr>
            </a:lvl1pPr>
          </a:lstStyle>
          <a:p>
            <a:pPr lvl="0"/>
            <a:r>
              <a:rPr lang="en-IN" dirty="0"/>
              <a:t>Category 5</a:t>
            </a:r>
          </a:p>
        </p:txBody>
      </p:sp>
      <p:pic>
        <p:nvPicPr>
          <p:cNvPr id="28" name="Picture 27">
            <a:extLst>
              <a:ext uri="{FF2B5EF4-FFF2-40B4-BE49-F238E27FC236}">
                <a16:creationId xmlns:a16="http://schemas.microsoft.com/office/drawing/2014/main" id="{55483582-940A-481A-933F-C6D131CC96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V="1">
            <a:off x="632499" y="2973622"/>
            <a:ext cx="7691174" cy="667936"/>
          </a:xfrm>
          <a:prstGeom prst="rect">
            <a:avLst/>
          </a:prstGeom>
        </p:spPr>
      </p:pic>
      <p:sp>
        <p:nvSpPr>
          <p:cNvPr id="33" name="Rectangle 32">
            <a:extLst>
              <a:ext uri="{FF2B5EF4-FFF2-40B4-BE49-F238E27FC236}">
                <a16:creationId xmlns:a16="http://schemas.microsoft.com/office/drawing/2014/main" id="{A8785690-927D-F34A-BDC7-9FECF1717AF2}"/>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5" name="Title 11">
            <a:extLst>
              <a:ext uri="{FF2B5EF4-FFF2-40B4-BE49-F238E27FC236}">
                <a16:creationId xmlns:a16="http://schemas.microsoft.com/office/drawing/2014/main" id="{67D95071-51BE-2A41-BDB5-586B180A9F80}"/>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36" name="Picture 35">
            <a:extLst>
              <a:ext uri="{FF2B5EF4-FFF2-40B4-BE49-F238E27FC236}">
                <a16:creationId xmlns:a16="http://schemas.microsoft.com/office/drawing/2014/main" id="{B047B829-C5EF-1B46-B43C-4658802D369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2020590759"/>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Doughnut Chart">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24A60580-2B70-6940-B3F0-E4F8AB7AA3B6}" type="datetime1">
              <a:rPr lang="en-IN" smtClean="0"/>
              <a:t>27-03-2022</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5" name="Rectangle 4">
            <a:extLst>
              <a:ext uri="{FF2B5EF4-FFF2-40B4-BE49-F238E27FC236}">
                <a16:creationId xmlns:a16="http://schemas.microsoft.com/office/drawing/2014/main" id="{DB19EC69-1D9D-0B4C-9AE4-2C8D95B645C2}"/>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9" name="Title 11">
            <a:extLst>
              <a:ext uri="{FF2B5EF4-FFF2-40B4-BE49-F238E27FC236}">
                <a16:creationId xmlns:a16="http://schemas.microsoft.com/office/drawing/2014/main" id="{6AC7079D-55CD-5547-A1B7-6E231289DE37}"/>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10" name="Picture 9">
            <a:extLst>
              <a:ext uri="{FF2B5EF4-FFF2-40B4-BE49-F238E27FC236}">
                <a16:creationId xmlns:a16="http://schemas.microsoft.com/office/drawing/2014/main" id="{4D74D05A-508B-324C-B8C7-0C05F391BF4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2793320323"/>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Line Chart">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2FB0970A-5D49-E646-889A-E8EA6023EA9A}" type="datetime1">
              <a:rPr lang="en-IN" smtClean="0"/>
              <a:t>27-03-2022</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15" name="Rectangle 14">
            <a:extLst>
              <a:ext uri="{FF2B5EF4-FFF2-40B4-BE49-F238E27FC236}">
                <a16:creationId xmlns:a16="http://schemas.microsoft.com/office/drawing/2014/main" id="{693C855C-51F1-4950-8B74-92750036E153}"/>
              </a:ext>
            </a:extLst>
          </p:cNvPr>
          <p:cNvSpPr/>
          <p:nvPr/>
        </p:nvSpPr>
        <p:spPr>
          <a:xfrm>
            <a:off x="3170379" y="4105875"/>
            <a:ext cx="1512168" cy="41909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aphicFrame>
        <p:nvGraphicFramePr>
          <p:cNvPr id="44" name="Chart 43">
            <a:extLst>
              <a:ext uri="{FF2B5EF4-FFF2-40B4-BE49-F238E27FC236}">
                <a16:creationId xmlns:a16="http://schemas.microsoft.com/office/drawing/2014/main" id="{FF7848F2-CD09-4AEB-9574-52DC26DB959E}"/>
              </a:ext>
            </a:extLst>
          </p:cNvPr>
          <p:cNvGraphicFramePr/>
          <p:nvPr>
            <p:extLst>
              <p:ext uri="{D42A27DB-BD31-4B8C-83A1-F6EECF244321}">
                <p14:modId xmlns:p14="http://schemas.microsoft.com/office/powerpoint/2010/main" val="3094743474"/>
              </p:ext>
            </p:extLst>
          </p:nvPr>
        </p:nvGraphicFramePr>
        <p:xfrm>
          <a:off x="5176215" y="3284258"/>
          <a:ext cx="1319792" cy="42272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5" name="Chart 44">
            <a:extLst>
              <a:ext uri="{FF2B5EF4-FFF2-40B4-BE49-F238E27FC236}">
                <a16:creationId xmlns:a16="http://schemas.microsoft.com/office/drawing/2014/main" id="{1900AEB5-08DE-4ACC-BEF3-0AF9CF5140F3}"/>
              </a:ext>
            </a:extLst>
          </p:cNvPr>
          <p:cNvGraphicFramePr/>
          <p:nvPr>
            <p:extLst>
              <p:ext uri="{D42A27DB-BD31-4B8C-83A1-F6EECF244321}">
                <p14:modId xmlns:p14="http://schemas.microsoft.com/office/powerpoint/2010/main" val="1969650563"/>
              </p:ext>
            </p:extLst>
          </p:nvPr>
        </p:nvGraphicFramePr>
        <p:xfrm>
          <a:off x="6609469" y="3232411"/>
          <a:ext cx="1333750" cy="431988"/>
        </p:xfrm>
        <a:graphic>
          <a:graphicData uri="http://schemas.openxmlformats.org/drawingml/2006/chart">
            <c:chart xmlns:c="http://schemas.openxmlformats.org/drawingml/2006/chart" xmlns:r="http://schemas.openxmlformats.org/officeDocument/2006/relationships" r:id="rId3"/>
          </a:graphicData>
        </a:graphic>
      </p:graphicFrame>
      <p:sp>
        <p:nvSpPr>
          <p:cNvPr id="23" name="Text Placeholder 8">
            <a:extLst>
              <a:ext uri="{FF2B5EF4-FFF2-40B4-BE49-F238E27FC236}">
                <a16:creationId xmlns:a16="http://schemas.microsoft.com/office/drawing/2014/main" id="{9696B8C1-96A7-4499-9EA2-0124BE804574}"/>
              </a:ext>
            </a:extLst>
          </p:cNvPr>
          <p:cNvSpPr>
            <a:spLocks noGrp="1"/>
          </p:cNvSpPr>
          <p:nvPr>
            <p:ph type="body" sz="quarter" idx="15" hasCustomPrompt="1"/>
          </p:nvPr>
        </p:nvSpPr>
        <p:spPr>
          <a:xfrm>
            <a:off x="630238" y="1600199"/>
            <a:ext cx="3182128" cy="3006726"/>
          </a:xfrm>
          <a:prstGeom prst="rect">
            <a:avLst/>
          </a:prstGeom>
        </p:spPr>
        <p:txBody>
          <a:bodyPr anchor="t"/>
          <a:lstStyle>
            <a:lvl1pPr marL="0" indent="0" algn="l">
              <a:buNone/>
              <a:defRPr sz="1820" b="0">
                <a:solidFill>
                  <a:schemeClr val="tx1"/>
                </a:solidFill>
                <a:latin typeface="Proxima Nova Rg" panose="02000506030000020004" pitchFamily="50" charset="0"/>
              </a:defRPr>
            </a:lvl1pPr>
          </a:lstStyle>
          <a:p>
            <a:pPr lvl="0"/>
            <a:r>
              <a:rPr lang="en-IN" dirty="0"/>
              <a:t>Click to add text</a:t>
            </a:r>
          </a:p>
        </p:txBody>
      </p:sp>
      <p:sp>
        <p:nvSpPr>
          <p:cNvPr id="24" name="Text Placeholder 8">
            <a:extLst>
              <a:ext uri="{FF2B5EF4-FFF2-40B4-BE49-F238E27FC236}">
                <a16:creationId xmlns:a16="http://schemas.microsoft.com/office/drawing/2014/main" id="{44A204BF-7B3D-4BAD-8452-C75017088761}"/>
              </a:ext>
            </a:extLst>
          </p:cNvPr>
          <p:cNvSpPr>
            <a:spLocks noGrp="1"/>
          </p:cNvSpPr>
          <p:nvPr>
            <p:ph type="body" sz="quarter" idx="16" hasCustomPrompt="1"/>
          </p:nvPr>
        </p:nvSpPr>
        <p:spPr>
          <a:xfrm>
            <a:off x="5306779" y="3059187"/>
            <a:ext cx="671653" cy="350785"/>
          </a:xfrm>
          <a:prstGeom prst="rect">
            <a:avLst/>
          </a:prstGeom>
        </p:spPr>
        <p:txBody>
          <a:bodyPr anchor="t"/>
          <a:lstStyle>
            <a:lvl1pPr marL="0" indent="0" algn="l">
              <a:buNone/>
              <a:defRPr sz="2000" b="1">
                <a:solidFill>
                  <a:srgbClr val="F6303E"/>
                </a:solidFill>
                <a:latin typeface="Proxima Nova Rg" panose="02000506030000020004" pitchFamily="50" charset="0"/>
              </a:defRPr>
            </a:lvl1pPr>
          </a:lstStyle>
          <a:p>
            <a:pPr lvl="0"/>
            <a:r>
              <a:rPr lang="en-IN" dirty="0"/>
              <a:t>text</a:t>
            </a:r>
          </a:p>
        </p:txBody>
      </p:sp>
      <p:sp>
        <p:nvSpPr>
          <p:cNvPr id="25" name="Text Placeholder 8">
            <a:extLst>
              <a:ext uri="{FF2B5EF4-FFF2-40B4-BE49-F238E27FC236}">
                <a16:creationId xmlns:a16="http://schemas.microsoft.com/office/drawing/2014/main" id="{228FD4BC-869C-4228-9650-35487227AA04}"/>
              </a:ext>
            </a:extLst>
          </p:cNvPr>
          <p:cNvSpPr>
            <a:spLocks noGrp="1"/>
          </p:cNvSpPr>
          <p:nvPr>
            <p:ph type="body" sz="quarter" idx="17" hasCustomPrompt="1"/>
          </p:nvPr>
        </p:nvSpPr>
        <p:spPr>
          <a:xfrm>
            <a:off x="6894111" y="3052728"/>
            <a:ext cx="671653" cy="325087"/>
          </a:xfrm>
          <a:prstGeom prst="rect">
            <a:avLst/>
          </a:prstGeom>
        </p:spPr>
        <p:txBody>
          <a:bodyPr anchor="t"/>
          <a:lstStyle>
            <a:lvl1pPr marL="0" indent="0" algn="l">
              <a:buNone/>
              <a:defRPr sz="2000" b="1">
                <a:solidFill>
                  <a:srgbClr val="CCCCCC"/>
                </a:solidFill>
                <a:latin typeface="Proxima Nova Rg" panose="02000506030000020004" pitchFamily="50" charset="0"/>
              </a:defRPr>
            </a:lvl1pPr>
          </a:lstStyle>
          <a:p>
            <a:pPr lvl="0"/>
            <a:r>
              <a:rPr lang="en-IN" dirty="0"/>
              <a:t>text</a:t>
            </a:r>
          </a:p>
        </p:txBody>
      </p:sp>
      <p:sp>
        <p:nvSpPr>
          <p:cNvPr id="27" name="Text Placeholder 8">
            <a:extLst>
              <a:ext uri="{FF2B5EF4-FFF2-40B4-BE49-F238E27FC236}">
                <a16:creationId xmlns:a16="http://schemas.microsoft.com/office/drawing/2014/main" id="{DAD07786-00E2-42E3-B1C2-67206A010E5F}"/>
              </a:ext>
            </a:extLst>
          </p:cNvPr>
          <p:cNvSpPr>
            <a:spLocks noGrp="1"/>
          </p:cNvSpPr>
          <p:nvPr>
            <p:ph type="body" sz="quarter" idx="18" hasCustomPrompt="1"/>
          </p:nvPr>
        </p:nvSpPr>
        <p:spPr>
          <a:xfrm>
            <a:off x="5306778" y="3559464"/>
            <a:ext cx="1077979" cy="212599"/>
          </a:xfrm>
          <a:prstGeom prst="rect">
            <a:avLst/>
          </a:prstGeom>
        </p:spPr>
        <p:txBody>
          <a:bodyPr anchor="t"/>
          <a:lstStyle>
            <a:lvl1pPr marL="0" indent="0" algn="l">
              <a:buNone/>
              <a:defRPr sz="1200" b="1">
                <a:solidFill>
                  <a:srgbClr val="F6303E"/>
                </a:solidFill>
                <a:latin typeface="Proxima Nova Rg" panose="02000506030000020004" pitchFamily="50" charset="0"/>
              </a:defRPr>
            </a:lvl1pPr>
          </a:lstStyle>
          <a:p>
            <a:pPr lvl="0"/>
            <a:r>
              <a:rPr lang="en-IN" dirty="0"/>
              <a:t>text</a:t>
            </a:r>
          </a:p>
        </p:txBody>
      </p:sp>
      <p:sp>
        <p:nvSpPr>
          <p:cNvPr id="29" name="Text Placeholder 8">
            <a:extLst>
              <a:ext uri="{FF2B5EF4-FFF2-40B4-BE49-F238E27FC236}">
                <a16:creationId xmlns:a16="http://schemas.microsoft.com/office/drawing/2014/main" id="{945F5F89-A906-431D-9648-FC1275655092}"/>
              </a:ext>
            </a:extLst>
          </p:cNvPr>
          <p:cNvSpPr>
            <a:spLocks noGrp="1"/>
          </p:cNvSpPr>
          <p:nvPr>
            <p:ph type="body" sz="quarter" idx="19" hasCustomPrompt="1"/>
          </p:nvPr>
        </p:nvSpPr>
        <p:spPr>
          <a:xfrm>
            <a:off x="5299344" y="3813792"/>
            <a:ext cx="1077979" cy="799143"/>
          </a:xfrm>
          <a:prstGeom prst="rect">
            <a:avLst/>
          </a:prstGeom>
        </p:spPr>
        <p:txBody>
          <a:bodyPr anchor="t"/>
          <a:lstStyle>
            <a:lvl1pPr marL="0" indent="0" algn="l">
              <a:buNone/>
              <a:defRPr lang="en-IN" sz="1050" b="0" kern="1200" dirty="0">
                <a:solidFill>
                  <a:schemeClr val="tx1"/>
                </a:solidFill>
                <a:latin typeface="Proxima Nova Rg" panose="02000506030000020004" pitchFamily="50" charset="0"/>
                <a:ea typeface="+mn-ea"/>
                <a:cs typeface="+mn-cs"/>
              </a:defRPr>
            </a:lvl1pPr>
          </a:lstStyle>
          <a:p>
            <a:pPr lvl="0"/>
            <a:r>
              <a:rPr lang="en-IN" dirty="0"/>
              <a:t>text</a:t>
            </a:r>
          </a:p>
        </p:txBody>
      </p:sp>
      <p:sp>
        <p:nvSpPr>
          <p:cNvPr id="30" name="Text Placeholder 8">
            <a:extLst>
              <a:ext uri="{FF2B5EF4-FFF2-40B4-BE49-F238E27FC236}">
                <a16:creationId xmlns:a16="http://schemas.microsoft.com/office/drawing/2014/main" id="{79D2914B-8781-42FD-AA7E-737FB7171171}"/>
              </a:ext>
            </a:extLst>
          </p:cNvPr>
          <p:cNvSpPr>
            <a:spLocks noGrp="1"/>
          </p:cNvSpPr>
          <p:nvPr>
            <p:ph type="body" sz="quarter" idx="20" hasCustomPrompt="1"/>
          </p:nvPr>
        </p:nvSpPr>
        <p:spPr>
          <a:xfrm>
            <a:off x="6890089" y="3559464"/>
            <a:ext cx="1077979" cy="212599"/>
          </a:xfrm>
          <a:prstGeom prst="rect">
            <a:avLst/>
          </a:prstGeom>
        </p:spPr>
        <p:txBody>
          <a:bodyPr anchor="t"/>
          <a:lstStyle>
            <a:lvl1pPr marL="0" indent="0" algn="l">
              <a:buNone/>
              <a:defRPr sz="1200" b="1">
                <a:solidFill>
                  <a:srgbClr val="F6303E"/>
                </a:solidFill>
                <a:latin typeface="Proxima Nova Rg" panose="02000506030000020004" pitchFamily="50" charset="0"/>
              </a:defRPr>
            </a:lvl1pPr>
          </a:lstStyle>
          <a:p>
            <a:pPr lvl="0"/>
            <a:r>
              <a:rPr lang="en-IN" dirty="0"/>
              <a:t>text</a:t>
            </a:r>
          </a:p>
        </p:txBody>
      </p:sp>
      <p:sp>
        <p:nvSpPr>
          <p:cNvPr id="31" name="Text Placeholder 8">
            <a:extLst>
              <a:ext uri="{FF2B5EF4-FFF2-40B4-BE49-F238E27FC236}">
                <a16:creationId xmlns:a16="http://schemas.microsoft.com/office/drawing/2014/main" id="{05F26D4A-BDA5-4C23-811C-C2F526CD3E98}"/>
              </a:ext>
            </a:extLst>
          </p:cNvPr>
          <p:cNvSpPr>
            <a:spLocks noGrp="1"/>
          </p:cNvSpPr>
          <p:nvPr>
            <p:ph type="body" sz="quarter" idx="21" hasCustomPrompt="1"/>
          </p:nvPr>
        </p:nvSpPr>
        <p:spPr>
          <a:xfrm>
            <a:off x="6882655" y="3813792"/>
            <a:ext cx="1077979" cy="799143"/>
          </a:xfrm>
          <a:prstGeom prst="rect">
            <a:avLst/>
          </a:prstGeom>
        </p:spPr>
        <p:txBody>
          <a:bodyPr anchor="t"/>
          <a:lstStyle>
            <a:lvl1pPr marL="0" indent="0" algn="l">
              <a:buNone/>
              <a:defRPr sz="1050" b="0">
                <a:solidFill>
                  <a:schemeClr val="tx1"/>
                </a:solidFill>
                <a:latin typeface="Proxima Nova Rg" panose="02000506030000020004" pitchFamily="50" charset="0"/>
              </a:defRPr>
            </a:lvl1pPr>
          </a:lstStyle>
          <a:p>
            <a:pPr lvl="0"/>
            <a:r>
              <a:rPr lang="en-IN" dirty="0"/>
              <a:t>text</a:t>
            </a:r>
          </a:p>
        </p:txBody>
      </p:sp>
      <p:sp>
        <p:nvSpPr>
          <p:cNvPr id="3" name="Chart Placeholder 2"/>
          <p:cNvSpPr>
            <a:spLocks noGrp="1"/>
          </p:cNvSpPr>
          <p:nvPr>
            <p:ph type="chart" sz="quarter" idx="22" hasCustomPrompt="1"/>
          </p:nvPr>
        </p:nvSpPr>
        <p:spPr>
          <a:xfrm>
            <a:off x="5295900" y="1600200"/>
            <a:ext cx="3225800" cy="1333500"/>
          </a:xfrm>
          <a:prstGeom prst="rect">
            <a:avLst/>
          </a:prstGeom>
        </p:spPr>
        <p:txBody>
          <a:bodyPr/>
          <a:lstStyle>
            <a:lvl1pPr marL="0" indent="0">
              <a:buNone/>
              <a:defRPr sz="900" baseline="0">
                <a:latin typeface="Proxima Nova Rg" pitchFamily="50" charset="0"/>
              </a:defRPr>
            </a:lvl1pPr>
          </a:lstStyle>
          <a:p>
            <a:r>
              <a:rPr lang="en-IN" dirty="0"/>
              <a:t>Click to add chart</a:t>
            </a:r>
          </a:p>
        </p:txBody>
      </p:sp>
      <p:sp>
        <p:nvSpPr>
          <p:cNvPr id="17" name="Rectangle 16">
            <a:extLst>
              <a:ext uri="{FF2B5EF4-FFF2-40B4-BE49-F238E27FC236}">
                <a16:creationId xmlns:a16="http://schemas.microsoft.com/office/drawing/2014/main" id="{693C855C-51F1-4950-8B74-92750036E153}"/>
              </a:ext>
            </a:extLst>
          </p:cNvPr>
          <p:cNvSpPr/>
          <p:nvPr userDrawn="1"/>
        </p:nvSpPr>
        <p:spPr>
          <a:xfrm>
            <a:off x="3170379" y="4105875"/>
            <a:ext cx="1512168" cy="41909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aphicFrame>
        <p:nvGraphicFramePr>
          <p:cNvPr id="18" name="Chart 17">
            <a:extLst>
              <a:ext uri="{FF2B5EF4-FFF2-40B4-BE49-F238E27FC236}">
                <a16:creationId xmlns:a16="http://schemas.microsoft.com/office/drawing/2014/main" id="{FF7848F2-CD09-4AEB-9574-52DC26DB959E}"/>
              </a:ext>
            </a:extLst>
          </p:cNvPr>
          <p:cNvGraphicFramePr/>
          <p:nvPr userDrawn="1">
            <p:extLst>
              <p:ext uri="{D42A27DB-BD31-4B8C-83A1-F6EECF244321}">
                <p14:modId xmlns:p14="http://schemas.microsoft.com/office/powerpoint/2010/main" val="289252790"/>
              </p:ext>
            </p:extLst>
          </p:nvPr>
        </p:nvGraphicFramePr>
        <p:xfrm>
          <a:off x="5176215" y="3284258"/>
          <a:ext cx="1319792" cy="42272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Chart 18">
            <a:extLst>
              <a:ext uri="{FF2B5EF4-FFF2-40B4-BE49-F238E27FC236}">
                <a16:creationId xmlns:a16="http://schemas.microsoft.com/office/drawing/2014/main" id="{1900AEB5-08DE-4ACC-BEF3-0AF9CF5140F3}"/>
              </a:ext>
            </a:extLst>
          </p:cNvPr>
          <p:cNvGraphicFramePr/>
          <p:nvPr userDrawn="1">
            <p:extLst>
              <p:ext uri="{D42A27DB-BD31-4B8C-83A1-F6EECF244321}">
                <p14:modId xmlns:p14="http://schemas.microsoft.com/office/powerpoint/2010/main" val="816527579"/>
              </p:ext>
            </p:extLst>
          </p:nvPr>
        </p:nvGraphicFramePr>
        <p:xfrm>
          <a:off x="6609469" y="3232411"/>
          <a:ext cx="1333750" cy="431988"/>
        </p:xfrm>
        <a:graphic>
          <a:graphicData uri="http://schemas.openxmlformats.org/drawingml/2006/chart">
            <c:chart xmlns:c="http://schemas.openxmlformats.org/drawingml/2006/chart" xmlns:r="http://schemas.openxmlformats.org/officeDocument/2006/relationships" r:id="rId5"/>
          </a:graphicData>
        </a:graphic>
      </p:graphicFrame>
      <p:sp>
        <p:nvSpPr>
          <p:cNvPr id="20" name="Rectangle 19">
            <a:extLst>
              <a:ext uri="{FF2B5EF4-FFF2-40B4-BE49-F238E27FC236}">
                <a16:creationId xmlns:a16="http://schemas.microsoft.com/office/drawing/2014/main" id="{83685A8D-9C1D-8F4D-B517-50A6ADFE2DCA}"/>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2" name="Title 11">
            <a:extLst>
              <a:ext uri="{FF2B5EF4-FFF2-40B4-BE49-F238E27FC236}">
                <a16:creationId xmlns:a16="http://schemas.microsoft.com/office/drawing/2014/main" id="{6AD9A0F9-9A66-7648-8968-789E2E9F90EB}"/>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26" name="Picture 25">
            <a:extLst>
              <a:ext uri="{FF2B5EF4-FFF2-40B4-BE49-F238E27FC236}">
                <a16:creationId xmlns:a16="http://schemas.microsoft.com/office/drawing/2014/main" id="{AED77A25-4444-4045-8D26-55D705A76417}"/>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638233423"/>
      </p:ext>
    </p:extLst>
  </p:cSld>
  <p:clrMapOvr>
    <a:masterClrMapping/>
  </p:clrMapOvr>
  <p:extLst>
    <p:ext uri="{DCECCB84-F9BA-43D5-87BE-67443E8EF086}">
      <p15:sldGuideLst xmlns:p15="http://schemas.microsoft.com/office/powerpoint/2012/main">
        <p15:guide id="5" orient="horz" pos="395" userDrawn="1">
          <p15:clr>
            <a:srgbClr val="FBAE40"/>
          </p15:clr>
        </p15:guide>
        <p15:guide id="6" orient="horz" pos="1008" userDrawn="1">
          <p15:clr>
            <a:srgbClr val="FBAE40"/>
          </p15:clr>
        </p15:guide>
        <p15:guide id="7" orient="horz" pos="2754" userDrawn="1">
          <p15:clr>
            <a:srgbClr val="FBAE40"/>
          </p15:clr>
        </p15:guide>
        <p15:guide id="8" pos="240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Doughnut Chart 2">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60F6970B-5F9F-1C49-823B-784ECC0F8F74}" type="datetime1">
              <a:rPr lang="en-IN" smtClean="0"/>
              <a:t>27-03-2022</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graphicFrame>
        <p:nvGraphicFramePr>
          <p:cNvPr id="9" name="Chart 8">
            <a:extLst>
              <a:ext uri="{FF2B5EF4-FFF2-40B4-BE49-F238E27FC236}">
                <a16:creationId xmlns:a16="http://schemas.microsoft.com/office/drawing/2014/main" id="{DD9785AA-43BB-4A88-B6A0-503B710C742A}"/>
              </a:ext>
            </a:extLst>
          </p:cNvPr>
          <p:cNvGraphicFramePr/>
          <p:nvPr>
            <p:extLst>
              <p:ext uri="{D42A27DB-BD31-4B8C-83A1-F6EECF244321}">
                <p14:modId xmlns:p14="http://schemas.microsoft.com/office/powerpoint/2010/main" val="1072772305"/>
              </p:ext>
            </p:extLst>
          </p:nvPr>
        </p:nvGraphicFramePr>
        <p:xfrm>
          <a:off x="1960619" y="1967641"/>
          <a:ext cx="2754306" cy="14089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a:extLst>
              <a:ext uri="{FF2B5EF4-FFF2-40B4-BE49-F238E27FC236}">
                <a16:creationId xmlns:a16="http://schemas.microsoft.com/office/drawing/2014/main" id="{F71E640A-9A51-4244-ADA6-E0903F44DD4E}"/>
              </a:ext>
            </a:extLst>
          </p:cNvPr>
          <p:cNvGraphicFramePr/>
          <p:nvPr>
            <p:extLst>
              <p:ext uri="{D42A27DB-BD31-4B8C-83A1-F6EECF244321}">
                <p14:modId xmlns:p14="http://schemas.microsoft.com/office/powerpoint/2010/main" val="363773295"/>
              </p:ext>
            </p:extLst>
          </p:nvPr>
        </p:nvGraphicFramePr>
        <p:xfrm>
          <a:off x="880659" y="1705476"/>
          <a:ext cx="4222864" cy="21602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a:extLst>
              <a:ext uri="{FF2B5EF4-FFF2-40B4-BE49-F238E27FC236}">
                <a16:creationId xmlns:a16="http://schemas.microsoft.com/office/drawing/2014/main" id="{65083BD8-C120-49E5-81AF-1F59A747EFD1}"/>
              </a:ext>
            </a:extLst>
          </p:cNvPr>
          <p:cNvGraphicFramePr/>
          <p:nvPr>
            <p:extLst>
              <p:ext uri="{D42A27DB-BD31-4B8C-83A1-F6EECF244321}">
                <p14:modId xmlns:p14="http://schemas.microsoft.com/office/powerpoint/2010/main" val="1208722481"/>
              </p:ext>
            </p:extLst>
          </p:nvPr>
        </p:nvGraphicFramePr>
        <p:xfrm>
          <a:off x="3542547" y="1697092"/>
          <a:ext cx="4222864" cy="2160240"/>
        </p:xfrm>
        <a:graphic>
          <a:graphicData uri="http://schemas.openxmlformats.org/drawingml/2006/chart">
            <c:chart xmlns:c="http://schemas.openxmlformats.org/drawingml/2006/chart" xmlns:r="http://schemas.openxmlformats.org/officeDocument/2006/relationships" r:id="rId4"/>
          </a:graphicData>
        </a:graphic>
      </p:graphicFrame>
      <p:sp>
        <p:nvSpPr>
          <p:cNvPr id="19" name="Text Placeholder 8">
            <a:extLst>
              <a:ext uri="{FF2B5EF4-FFF2-40B4-BE49-F238E27FC236}">
                <a16:creationId xmlns:a16="http://schemas.microsoft.com/office/drawing/2014/main" id="{DFCEEA61-5F34-4275-BAE7-53833C871BEA}"/>
              </a:ext>
            </a:extLst>
          </p:cNvPr>
          <p:cNvSpPr>
            <a:spLocks noGrp="1"/>
          </p:cNvSpPr>
          <p:nvPr>
            <p:ph type="body" sz="quarter" idx="28" hasCustomPrompt="1"/>
          </p:nvPr>
        </p:nvSpPr>
        <p:spPr>
          <a:xfrm>
            <a:off x="2286696" y="2571750"/>
            <a:ext cx="1324840" cy="298375"/>
          </a:xfrm>
          <a:prstGeom prst="rect">
            <a:avLst/>
          </a:prstGeom>
        </p:spPr>
        <p:txBody>
          <a:bodyPr anchor="ctr"/>
          <a:lstStyle>
            <a:lvl1pPr marL="0" indent="0" algn="ctr">
              <a:buNone/>
              <a:defRPr sz="3200" b="1">
                <a:solidFill>
                  <a:srgbClr val="989898"/>
                </a:solidFill>
                <a:latin typeface="Proxima Nova Rg" panose="02000506030000020004" pitchFamily="50" charset="0"/>
              </a:defRPr>
            </a:lvl1pPr>
          </a:lstStyle>
          <a:p>
            <a:pPr lvl="0"/>
            <a:r>
              <a:rPr lang="en-IN" dirty="0"/>
              <a:t>Text</a:t>
            </a:r>
          </a:p>
        </p:txBody>
      </p:sp>
      <p:sp>
        <p:nvSpPr>
          <p:cNvPr id="20" name="Text Placeholder 8">
            <a:extLst>
              <a:ext uri="{FF2B5EF4-FFF2-40B4-BE49-F238E27FC236}">
                <a16:creationId xmlns:a16="http://schemas.microsoft.com/office/drawing/2014/main" id="{529ABA7F-22CE-439E-837D-6A737783C53A}"/>
              </a:ext>
            </a:extLst>
          </p:cNvPr>
          <p:cNvSpPr>
            <a:spLocks noGrp="1"/>
          </p:cNvSpPr>
          <p:nvPr>
            <p:ph type="body" sz="quarter" idx="29" hasCustomPrompt="1"/>
          </p:nvPr>
        </p:nvSpPr>
        <p:spPr>
          <a:xfrm>
            <a:off x="2286696" y="2939370"/>
            <a:ext cx="1324840" cy="298375"/>
          </a:xfrm>
          <a:prstGeom prst="rect">
            <a:avLst/>
          </a:prstGeom>
        </p:spPr>
        <p:txBody>
          <a:bodyPr anchor="ctr"/>
          <a:lstStyle>
            <a:lvl1pPr marL="0" indent="0" algn="ctr">
              <a:buNone/>
              <a:defRPr sz="1000" b="0">
                <a:solidFill>
                  <a:srgbClr val="989898"/>
                </a:solidFill>
                <a:latin typeface="Proxima Nova Rg" panose="02000506030000020004" pitchFamily="50" charset="0"/>
              </a:defRPr>
            </a:lvl1pPr>
          </a:lstStyle>
          <a:p>
            <a:pPr lvl="0"/>
            <a:r>
              <a:rPr lang="en-IN" dirty="0"/>
              <a:t>Click to add text</a:t>
            </a:r>
          </a:p>
        </p:txBody>
      </p:sp>
      <p:sp>
        <p:nvSpPr>
          <p:cNvPr id="12" name="Text Placeholder 8">
            <a:extLst>
              <a:ext uri="{FF2B5EF4-FFF2-40B4-BE49-F238E27FC236}">
                <a16:creationId xmlns:a16="http://schemas.microsoft.com/office/drawing/2014/main" id="{DFCEEA61-5F34-4275-BAE7-53833C871BEA}"/>
              </a:ext>
            </a:extLst>
          </p:cNvPr>
          <p:cNvSpPr>
            <a:spLocks noGrp="1"/>
          </p:cNvSpPr>
          <p:nvPr>
            <p:ph type="body" sz="quarter" idx="30" hasCustomPrompt="1"/>
          </p:nvPr>
        </p:nvSpPr>
        <p:spPr>
          <a:xfrm>
            <a:off x="4973335" y="2571750"/>
            <a:ext cx="1324840" cy="298375"/>
          </a:xfrm>
          <a:prstGeom prst="rect">
            <a:avLst/>
          </a:prstGeom>
        </p:spPr>
        <p:txBody>
          <a:bodyPr anchor="ctr"/>
          <a:lstStyle>
            <a:lvl1pPr marL="0" indent="0" algn="ctr">
              <a:buNone/>
              <a:defRPr sz="3200" b="1">
                <a:solidFill>
                  <a:srgbClr val="989898"/>
                </a:solidFill>
                <a:latin typeface="Proxima Nova Rg" panose="02000506030000020004" pitchFamily="50" charset="0"/>
              </a:defRPr>
            </a:lvl1pPr>
          </a:lstStyle>
          <a:p>
            <a:pPr lvl="0"/>
            <a:r>
              <a:rPr lang="en-IN" dirty="0"/>
              <a:t>Text</a:t>
            </a:r>
          </a:p>
        </p:txBody>
      </p:sp>
      <p:sp>
        <p:nvSpPr>
          <p:cNvPr id="13" name="Text Placeholder 8">
            <a:extLst>
              <a:ext uri="{FF2B5EF4-FFF2-40B4-BE49-F238E27FC236}">
                <a16:creationId xmlns:a16="http://schemas.microsoft.com/office/drawing/2014/main" id="{529ABA7F-22CE-439E-837D-6A737783C53A}"/>
              </a:ext>
            </a:extLst>
          </p:cNvPr>
          <p:cNvSpPr>
            <a:spLocks noGrp="1"/>
          </p:cNvSpPr>
          <p:nvPr>
            <p:ph type="body" sz="quarter" idx="31" hasCustomPrompt="1"/>
          </p:nvPr>
        </p:nvSpPr>
        <p:spPr>
          <a:xfrm>
            <a:off x="4973335" y="2939370"/>
            <a:ext cx="1324840" cy="298375"/>
          </a:xfrm>
          <a:prstGeom prst="rect">
            <a:avLst/>
          </a:prstGeom>
        </p:spPr>
        <p:txBody>
          <a:bodyPr anchor="ctr"/>
          <a:lstStyle>
            <a:lvl1pPr marL="0" indent="0" algn="ctr">
              <a:buNone/>
              <a:defRPr sz="1000" b="0">
                <a:solidFill>
                  <a:srgbClr val="989898"/>
                </a:solidFill>
                <a:latin typeface="Proxima Nova Rg" panose="02000506030000020004" pitchFamily="50" charset="0"/>
              </a:defRPr>
            </a:lvl1pPr>
          </a:lstStyle>
          <a:p>
            <a:pPr lvl="0"/>
            <a:r>
              <a:rPr lang="en-IN" dirty="0"/>
              <a:t>Click to add text</a:t>
            </a:r>
          </a:p>
        </p:txBody>
      </p:sp>
      <p:graphicFrame>
        <p:nvGraphicFramePr>
          <p:cNvPr id="16" name="Chart 15">
            <a:extLst>
              <a:ext uri="{FF2B5EF4-FFF2-40B4-BE49-F238E27FC236}">
                <a16:creationId xmlns:a16="http://schemas.microsoft.com/office/drawing/2014/main" id="{DD9785AA-43BB-4A88-B6A0-503B710C742A}"/>
              </a:ext>
            </a:extLst>
          </p:cNvPr>
          <p:cNvGraphicFramePr/>
          <p:nvPr userDrawn="1">
            <p:extLst>
              <p:ext uri="{D42A27DB-BD31-4B8C-83A1-F6EECF244321}">
                <p14:modId xmlns:p14="http://schemas.microsoft.com/office/powerpoint/2010/main" val="3949076987"/>
              </p:ext>
            </p:extLst>
          </p:nvPr>
        </p:nvGraphicFramePr>
        <p:xfrm>
          <a:off x="1960619" y="1967641"/>
          <a:ext cx="2754306" cy="140898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7" name="Chart 16">
            <a:extLst>
              <a:ext uri="{FF2B5EF4-FFF2-40B4-BE49-F238E27FC236}">
                <a16:creationId xmlns:a16="http://schemas.microsoft.com/office/drawing/2014/main" id="{F71E640A-9A51-4244-ADA6-E0903F44DD4E}"/>
              </a:ext>
            </a:extLst>
          </p:cNvPr>
          <p:cNvGraphicFramePr/>
          <p:nvPr userDrawn="1">
            <p:extLst>
              <p:ext uri="{D42A27DB-BD31-4B8C-83A1-F6EECF244321}">
                <p14:modId xmlns:p14="http://schemas.microsoft.com/office/powerpoint/2010/main" val="668794113"/>
              </p:ext>
            </p:extLst>
          </p:nvPr>
        </p:nvGraphicFramePr>
        <p:xfrm>
          <a:off x="880659" y="1705476"/>
          <a:ext cx="4222864" cy="21602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Chart 17">
            <a:extLst>
              <a:ext uri="{FF2B5EF4-FFF2-40B4-BE49-F238E27FC236}">
                <a16:creationId xmlns:a16="http://schemas.microsoft.com/office/drawing/2014/main" id="{65083BD8-C120-49E5-81AF-1F59A747EFD1}"/>
              </a:ext>
            </a:extLst>
          </p:cNvPr>
          <p:cNvGraphicFramePr/>
          <p:nvPr userDrawn="1">
            <p:extLst>
              <p:ext uri="{D42A27DB-BD31-4B8C-83A1-F6EECF244321}">
                <p14:modId xmlns:p14="http://schemas.microsoft.com/office/powerpoint/2010/main" val="2772653777"/>
              </p:ext>
            </p:extLst>
          </p:nvPr>
        </p:nvGraphicFramePr>
        <p:xfrm>
          <a:off x="3542547" y="1697092"/>
          <a:ext cx="4222864" cy="2160240"/>
        </p:xfrm>
        <a:graphic>
          <a:graphicData uri="http://schemas.openxmlformats.org/drawingml/2006/chart">
            <c:chart xmlns:c="http://schemas.openxmlformats.org/drawingml/2006/chart" xmlns:r="http://schemas.openxmlformats.org/officeDocument/2006/relationships" r:id="rId7"/>
          </a:graphicData>
        </a:graphic>
      </p:graphicFrame>
      <p:sp>
        <p:nvSpPr>
          <p:cNvPr id="21" name="Rectangle 20">
            <a:extLst>
              <a:ext uri="{FF2B5EF4-FFF2-40B4-BE49-F238E27FC236}">
                <a16:creationId xmlns:a16="http://schemas.microsoft.com/office/drawing/2014/main" id="{237ACA83-ED07-C54C-8AD7-6880B75591FB}"/>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3" name="Title 11">
            <a:extLst>
              <a:ext uri="{FF2B5EF4-FFF2-40B4-BE49-F238E27FC236}">
                <a16:creationId xmlns:a16="http://schemas.microsoft.com/office/drawing/2014/main" id="{F751A42D-8668-964A-9B5B-1F86921A290A}"/>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24" name="Picture 23">
            <a:extLst>
              <a:ext uri="{FF2B5EF4-FFF2-40B4-BE49-F238E27FC236}">
                <a16:creationId xmlns:a16="http://schemas.microsoft.com/office/drawing/2014/main" id="{BB91CEFC-BBB3-CC4C-8613-E0BCF613C0B3}"/>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467335009"/>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Infograhic">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04CF2939-C6E8-734E-A964-0558AE677560}" type="datetime1">
              <a:rPr lang="en-IN" smtClean="0"/>
              <a:t>27-03-2022</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graphicFrame>
        <p:nvGraphicFramePr>
          <p:cNvPr id="29" name="Chart 28">
            <a:extLst>
              <a:ext uri="{FF2B5EF4-FFF2-40B4-BE49-F238E27FC236}">
                <a16:creationId xmlns:a16="http://schemas.microsoft.com/office/drawing/2014/main" id="{151C0A2B-4A57-46A4-8F98-07396B26767E}"/>
              </a:ext>
            </a:extLst>
          </p:cNvPr>
          <p:cNvGraphicFramePr/>
          <p:nvPr>
            <p:extLst>
              <p:ext uri="{D42A27DB-BD31-4B8C-83A1-F6EECF244321}">
                <p14:modId xmlns:p14="http://schemas.microsoft.com/office/powerpoint/2010/main" val="1034665507"/>
              </p:ext>
            </p:extLst>
          </p:nvPr>
        </p:nvGraphicFramePr>
        <p:xfrm>
          <a:off x="914602" y="2566307"/>
          <a:ext cx="2538282" cy="1298479"/>
        </p:xfrm>
        <a:graphic>
          <a:graphicData uri="http://schemas.openxmlformats.org/drawingml/2006/chart">
            <c:chart xmlns:c="http://schemas.openxmlformats.org/drawingml/2006/chart" xmlns:r="http://schemas.openxmlformats.org/officeDocument/2006/relationships" r:id="rId2"/>
          </a:graphicData>
        </a:graphic>
      </p:graphicFrame>
      <p:pic>
        <p:nvPicPr>
          <p:cNvPr id="22" name="Picture 21">
            <a:extLst>
              <a:ext uri="{FF2B5EF4-FFF2-40B4-BE49-F238E27FC236}">
                <a16:creationId xmlns:a16="http://schemas.microsoft.com/office/drawing/2014/main" id="{ED242560-BD01-4A68-8F4A-1D6199AC02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760" y="1581506"/>
            <a:ext cx="7431156" cy="2999208"/>
          </a:xfrm>
          <a:prstGeom prst="rect">
            <a:avLst/>
          </a:prstGeom>
        </p:spPr>
      </p:pic>
      <p:sp>
        <p:nvSpPr>
          <p:cNvPr id="23" name="Text Placeholder 14">
            <a:extLst>
              <a:ext uri="{FF2B5EF4-FFF2-40B4-BE49-F238E27FC236}">
                <a16:creationId xmlns:a16="http://schemas.microsoft.com/office/drawing/2014/main" id="{852AD7FB-38A5-4D57-B3B1-E5169CAE3349}"/>
              </a:ext>
            </a:extLst>
          </p:cNvPr>
          <p:cNvSpPr>
            <a:spLocks noGrp="1"/>
          </p:cNvSpPr>
          <p:nvPr>
            <p:ph type="body" sz="quarter" idx="19" hasCustomPrompt="1"/>
          </p:nvPr>
        </p:nvSpPr>
        <p:spPr>
          <a:xfrm>
            <a:off x="1263041" y="2104600"/>
            <a:ext cx="830454" cy="292044"/>
          </a:xfrm>
          <a:prstGeom prst="rect">
            <a:avLst/>
          </a:prstGeom>
        </p:spPr>
        <p:txBody>
          <a:bodyPr>
            <a:noAutofit/>
          </a:bodyPr>
          <a:lstStyle>
            <a:lvl1pPr marL="0" indent="0" algn="ctr">
              <a:buNone/>
              <a:defRPr sz="1800" b="1" baseline="0">
                <a:solidFill>
                  <a:srgbClr val="989898"/>
                </a:solidFill>
                <a:latin typeface="Proxima Nova Rg" pitchFamily="50" charset="0"/>
                <a:ea typeface="Roboto Cn" pitchFamily="2" charset="0"/>
              </a:defRPr>
            </a:lvl1pPr>
          </a:lstStyle>
          <a:p>
            <a:pPr lvl="0"/>
            <a:r>
              <a:rPr lang="en-IN" dirty="0"/>
              <a:t>TEXT</a:t>
            </a:r>
          </a:p>
        </p:txBody>
      </p:sp>
      <p:sp>
        <p:nvSpPr>
          <p:cNvPr id="24" name="Text Placeholder 14">
            <a:extLst>
              <a:ext uri="{FF2B5EF4-FFF2-40B4-BE49-F238E27FC236}">
                <a16:creationId xmlns:a16="http://schemas.microsoft.com/office/drawing/2014/main" id="{348F839D-FB4E-4960-A65B-872999505528}"/>
              </a:ext>
            </a:extLst>
          </p:cNvPr>
          <p:cNvSpPr>
            <a:spLocks noGrp="1"/>
          </p:cNvSpPr>
          <p:nvPr>
            <p:ph type="body" sz="quarter" idx="20" hasCustomPrompt="1"/>
          </p:nvPr>
        </p:nvSpPr>
        <p:spPr>
          <a:xfrm>
            <a:off x="2470356" y="3778988"/>
            <a:ext cx="784195" cy="305954"/>
          </a:xfrm>
          <a:prstGeom prst="rect">
            <a:avLst/>
          </a:prstGeom>
        </p:spPr>
        <p:txBody>
          <a:bodyPr>
            <a:noAutofit/>
          </a:bodyPr>
          <a:lstStyle>
            <a:lvl1pPr marL="0" indent="0" algn="ctr">
              <a:buNone/>
              <a:defRPr sz="1800" b="1" baseline="0">
                <a:solidFill>
                  <a:schemeClr val="tx1"/>
                </a:solidFill>
                <a:latin typeface="Proxima Nova Rg" pitchFamily="50" charset="0"/>
                <a:ea typeface="Roboto Cn" pitchFamily="2" charset="0"/>
              </a:defRPr>
            </a:lvl1pPr>
          </a:lstStyle>
          <a:p>
            <a:pPr lvl="0"/>
            <a:r>
              <a:rPr lang="en-IN" dirty="0"/>
              <a:t>TEXT</a:t>
            </a:r>
          </a:p>
        </p:txBody>
      </p:sp>
      <p:sp>
        <p:nvSpPr>
          <p:cNvPr id="25" name="Text Placeholder 14">
            <a:extLst>
              <a:ext uri="{FF2B5EF4-FFF2-40B4-BE49-F238E27FC236}">
                <a16:creationId xmlns:a16="http://schemas.microsoft.com/office/drawing/2014/main" id="{2DD7B434-5B12-41F0-86AB-4468D0C7F98F}"/>
              </a:ext>
            </a:extLst>
          </p:cNvPr>
          <p:cNvSpPr>
            <a:spLocks noGrp="1"/>
          </p:cNvSpPr>
          <p:nvPr>
            <p:ph type="body" sz="quarter" idx="21" hasCustomPrompt="1"/>
          </p:nvPr>
        </p:nvSpPr>
        <p:spPr>
          <a:xfrm>
            <a:off x="3530790" y="2108961"/>
            <a:ext cx="824532" cy="287683"/>
          </a:xfrm>
          <a:prstGeom prst="rect">
            <a:avLst/>
          </a:prstGeom>
        </p:spPr>
        <p:txBody>
          <a:bodyPr anchor="ctr">
            <a:noAutofit/>
          </a:bodyPr>
          <a:lstStyle>
            <a:lvl1pPr marL="0" indent="0" algn="ctr">
              <a:buNone/>
              <a:defRPr sz="1800" b="1" baseline="0">
                <a:solidFill>
                  <a:srgbClr val="F6323E"/>
                </a:solidFill>
                <a:latin typeface="Proxima Nova Rg" pitchFamily="50" charset="0"/>
                <a:ea typeface="Roboto Cn" pitchFamily="2" charset="0"/>
              </a:defRPr>
            </a:lvl1pPr>
          </a:lstStyle>
          <a:p>
            <a:pPr lvl="0"/>
            <a:r>
              <a:rPr lang="en-IN" dirty="0"/>
              <a:t>TEXT</a:t>
            </a:r>
          </a:p>
        </p:txBody>
      </p:sp>
      <p:sp>
        <p:nvSpPr>
          <p:cNvPr id="26" name="Text Placeholder 14">
            <a:extLst>
              <a:ext uri="{FF2B5EF4-FFF2-40B4-BE49-F238E27FC236}">
                <a16:creationId xmlns:a16="http://schemas.microsoft.com/office/drawing/2014/main" id="{31A22206-E7E5-4EFE-AFBB-0C2EB10899D6}"/>
              </a:ext>
            </a:extLst>
          </p:cNvPr>
          <p:cNvSpPr>
            <a:spLocks noGrp="1"/>
          </p:cNvSpPr>
          <p:nvPr>
            <p:ph type="body" sz="quarter" idx="22" hasCustomPrompt="1"/>
          </p:nvPr>
        </p:nvSpPr>
        <p:spPr>
          <a:xfrm>
            <a:off x="4729642" y="3771033"/>
            <a:ext cx="745627" cy="305954"/>
          </a:xfrm>
          <a:prstGeom prst="rect">
            <a:avLst/>
          </a:prstGeom>
        </p:spPr>
        <p:txBody>
          <a:bodyPr>
            <a:noAutofit/>
          </a:bodyPr>
          <a:lstStyle>
            <a:lvl1pPr marL="0" indent="0" algn="ctr">
              <a:buNone/>
              <a:defRPr sz="1800" b="1" baseline="0">
                <a:solidFill>
                  <a:srgbClr val="F6323E"/>
                </a:solidFill>
                <a:latin typeface="Proxima Nova Rg" pitchFamily="50" charset="0"/>
                <a:ea typeface="Roboto Cn" pitchFamily="2" charset="0"/>
              </a:defRPr>
            </a:lvl1pPr>
          </a:lstStyle>
          <a:p>
            <a:pPr lvl="0"/>
            <a:r>
              <a:rPr lang="en-IN" dirty="0"/>
              <a:t>TEXT</a:t>
            </a:r>
          </a:p>
        </p:txBody>
      </p:sp>
      <p:sp>
        <p:nvSpPr>
          <p:cNvPr id="27" name="Text Placeholder 14">
            <a:extLst>
              <a:ext uri="{FF2B5EF4-FFF2-40B4-BE49-F238E27FC236}">
                <a16:creationId xmlns:a16="http://schemas.microsoft.com/office/drawing/2014/main" id="{77257480-923C-4CD9-BB05-E50A696AE8BF}"/>
              </a:ext>
            </a:extLst>
          </p:cNvPr>
          <p:cNvSpPr>
            <a:spLocks noGrp="1"/>
          </p:cNvSpPr>
          <p:nvPr>
            <p:ph type="body" sz="quarter" idx="23" hasCustomPrompt="1"/>
          </p:nvPr>
        </p:nvSpPr>
        <p:spPr>
          <a:xfrm>
            <a:off x="5904099" y="2107682"/>
            <a:ext cx="758842" cy="292044"/>
          </a:xfrm>
          <a:prstGeom prst="rect">
            <a:avLst/>
          </a:prstGeom>
        </p:spPr>
        <p:txBody>
          <a:bodyPr anchor="ctr">
            <a:noAutofit/>
          </a:bodyPr>
          <a:lstStyle>
            <a:lvl1pPr marL="0" indent="0" algn="ctr">
              <a:buNone/>
              <a:defRPr sz="1800" b="1" baseline="0">
                <a:solidFill>
                  <a:srgbClr val="989898"/>
                </a:solidFill>
                <a:latin typeface="Proxima Nova Rg" pitchFamily="50" charset="0"/>
                <a:ea typeface="Roboto Cn" pitchFamily="2" charset="0"/>
              </a:defRPr>
            </a:lvl1pPr>
          </a:lstStyle>
          <a:p>
            <a:pPr lvl="0"/>
            <a:r>
              <a:rPr lang="en-IN" dirty="0"/>
              <a:t>TEXT</a:t>
            </a:r>
          </a:p>
        </p:txBody>
      </p:sp>
      <p:sp>
        <p:nvSpPr>
          <p:cNvPr id="28" name="Text Placeholder 14">
            <a:extLst>
              <a:ext uri="{FF2B5EF4-FFF2-40B4-BE49-F238E27FC236}">
                <a16:creationId xmlns:a16="http://schemas.microsoft.com/office/drawing/2014/main" id="{CA10BF3A-FFE1-4B1C-9E2F-D8200CD851BD}"/>
              </a:ext>
            </a:extLst>
          </p:cNvPr>
          <p:cNvSpPr>
            <a:spLocks noGrp="1"/>
          </p:cNvSpPr>
          <p:nvPr>
            <p:ph type="body" sz="quarter" idx="24" hasCustomPrompt="1"/>
          </p:nvPr>
        </p:nvSpPr>
        <p:spPr>
          <a:xfrm>
            <a:off x="7023857" y="3762859"/>
            <a:ext cx="784195" cy="305954"/>
          </a:xfrm>
          <a:prstGeom prst="rect">
            <a:avLst/>
          </a:prstGeom>
        </p:spPr>
        <p:txBody>
          <a:bodyPr>
            <a:noAutofit/>
          </a:bodyPr>
          <a:lstStyle>
            <a:lvl1pPr marL="0" indent="0" algn="ctr">
              <a:buNone/>
              <a:defRPr sz="1800" b="1" baseline="0">
                <a:solidFill>
                  <a:srgbClr val="F6323E"/>
                </a:solidFill>
                <a:latin typeface="Proxima Nova Rg" pitchFamily="50" charset="0"/>
                <a:ea typeface="Roboto Cn" pitchFamily="2" charset="0"/>
              </a:defRPr>
            </a:lvl1pPr>
          </a:lstStyle>
          <a:p>
            <a:pPr lvl="0"/>
            <a:r>
              <a:rPr lang="en-IN" dirty="0"/>
              <a:t>TEXT</a:t>
            </a:r>
          </a:p>
        </p:txBody>
      </p:sp>
      <p:sp>
        <p:nvSpPr>
          <p:cNvPr id="36" name="Text Placeholder 14">
            <a:extLst>
              <a:ext uri="{FF2B5EF4-FFF2-40B4-BE49-F238E27FC236}">
                <a16:creationId xmlns:a16="http://schemas.microsoft.com/office/drawing/2014/main" id="{65D04BA5-9D25-4BC9-A14D-CD4D55D18318}"/>
              </a:ext>
            </a:extLst>
          </p:cNvPr>
          <p:cNvSpPr>
            <a:spLocks noGrp="1"/>
          </p:cNvSpPr>
          <p:nvPr>
            <p:ph type="body" sz="quarter" idx="25" hasCustomPrompt="1"/>
          </p:nvPr>
        </p:nvSpPr>
        <p:spPr>
          <a:xfrm>
            <a:off x="2156171" y="1257995"/>
            <a:ext cx="1331623" cy="211628"/>
          </a:xfrm>
          <a:prstGeom prst="rect">
            <a:avLst/>
          </a:prstGeom>
        </p:spPr>
        <p:txBody>
          <a:bodyPr>
            <a:noAutofit/>
          </a:bodyPr>
          <a:lstStyle>
            <a:lvl1pPr marL="0" indent="0" algn="ctr">
              <a:buNone/>
              <a:defRPr sz="1200" b="1" baseline="0">
                <a:solidFill>
                  <a:schemeClr val="tx1"/>
                </a:solidFill>
                <a:latin typeface="Proxima Nova Rg" pitchFamily="50" charset="0"/>
                <a:ea typeface="Roboto Cn" pitchFamily="2" charset="0"/>
              </a:defRPr>
            </a:lvl1pPr>
          </a:lstStyle>
          <a:p>
            <a:pPr lvl="0"/>
            <a:r>
              <a:rPr lang="en-IN" dirty="0"/>
              <a:t>Click to add text</a:t>
            </a:r>
          </a:p>
        </p:txBody>
      </p:sp>
      <p:sp>
        <p:nvSpPr>
          <p:cNvPr id="37" name="Text Placeholder 14">
            <a:extLst>
              <a:ext uri="{FF2B5EF4-FFF2-40B4-BE49-F238E27FC236}">
                <a16:creationId xmlns:a16="http://schemas.microsoft.com/office/drawing/2014/main" id="{30F45AE8-F736-4167-8925-CE6F67654B2C}"/>
              </a:ext>
            </a:extLst>
          </p:cNvPr>
          <p:cNvSpPr>
            <a:spLocks noGrp="1"/>
          </p:cNvSpPr>
          <p:nvPr>
            <p:ph type="body" sz="quarter" idx="26" hasCustomPrompt="1"/>
          </p:nvPr>
        </p:nvSpPr>
        <p:spPr>
          <a:xfrm>
            <a:off x="2156171" y="1523662"/>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38" name="Text Placeholder 14">
            <a:extLst>
              <a:ext uri="{FF2B5EF4-FFF2-40B4-BE49-F238E27FC236}">
                <a16:creationId xmlns:a16="http://schemas.microsoft.com/office/drawing/2014/main" id="{EC27E74D-2BCC-4A9A-A32F-F01EBFE03285}"/>
              </a:ext>
            </a:extLst>
          </p:cNvPr>
          <p:cNvSpPr>
            <a:spLocks noGrp="1"/>
          </p:cNvSpPr>
          <p:nvPr>
            <p:ph type="body" sz="quarter" idx="27" hasCustomPrompt="1"/>
          </p:nvPr>
        </p:nvSpPr>
        <p:spPr>
          <a:xfrm>
            <a:off x="4513908" y="1257995"/>
            <a:ext cx="1331623" cy="211628"/>
          </a:xfrm>
          <a:prstGeom prst="rect">
            <a:avLst/>
          </a:prstGeom>
        </p:spPr>
        <p:txBody>
          <a:bodyPr>
            <a:noAutofit/>
          </a:bodyPr>
          <a:lstStyle>
            <a:lvl1pPr marL="0" indent="0" algn="ctr">
              <a:buNone/>
              <a:defRPr sz="12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39" name="Text Placeholder 14">
            <a:extLst>
              <a:ext uri="{FF2B5EF4-FFF2-40B4-BE49-F238E27FC236}">
                <a16:creationId xmlns:a16="http://schemas.microsoft.com/office/drawing/2014/main" id="{1A4D5531-1318-4AA6-B70D-65F82645BEFD}"/>
              </a:ext>
            </a:extLst>
          </p:cNvPr>
          <p:cNvSpPr>
            <a:spLocks noGrp="1"/>
          </p:cNvSpPr>
          <p:nvPr>
            <p:ph type="body" sz="quarter" idx="28" hasCustomPrompt="1"/>
          </p:nvPr>
        </p:nvSpPr>
        <p:spPr>
          <a:xfrm>
            <a:off x="4513908" y="1523662"/>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0" name="Text Placeholder 14">
            <a:extLst>
              <a:ext uri="{FF2B5EF4-FFF2-40B4-BE49-F238E27FC236}">
                <a16:creationId xmlns:a16="http://schemas.microsoft.com/office/drawing/2014/main" id="{1805FF35-5027-4FDF-AF10-EF6CCF50B439}"/>
              </a:ext>
            </a:extLst>
          </p:cNvPr>
          <p:cNvSpPr>
            <a:spLocks noGrp="1"/>
          </p:cNvSpPr>
          <p:nvPr>
            <p:ph type="body" sz="quarter" idx="29" hasCustomPrompt="1"/>
          </p:nvPr>
        </p:nvSpPr>
        <p:spPr>
          <a:xfrm>
            <a:off x="6720777" y="1257995"/>
            <a:ext cx="1331623" cy="211628"/>
          </a:xfrm>
          <a:prstGeom prst="rect">
            <a:avLst/>
          </a:prstGeom>
        </p:spPr>
        <p:txBody>
          <a:bodyPr>
            <a:noAutofit/>
          </a:bodyPr>
          <a:lstStyle>
            <a:lvl1pPr marL="0" indent="0" algn="ctr">
              <a:buNone/>
              <a:defRPr sz="12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41" name="Text Placeholder 14">
            <a:extLst>
              <a:ext uri="{FF2B5EF4-FFF2-40B4-BE49-F238E27FC236}">
                <a16:creationId xmlns:a16="http://schemas.microsoft.com/office/drawing/2014/main" id="{E910801B-EBF5-4A4F-8BE2-D487AB607B55}"/>
              </a:ext>
            </a:extLst>
          </p:cNvPr>
          <p:cNvSpPr>
            <a:spLocks noGrp="1"/>
          </p:cNvSpPr>
          <p:nvPr>
            <p:ph type="body" sz="quarter" idx="30" hasCustomPrompt="1"/>
          </p:nvPr>
        </p:nvSpPr>
        <p:spPr>
          <a:xfrm>
            <a:off x="6720777" y="1523662"/>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4" name="Text Placeholder 14">
            <a:extLst>
              <a:ext uri="{FF2B5EF4-FFF2-40B4-BE49-F238E27FC236}">
                <a16:creationId xmlns:a16="http://schemas.microsoft.com/office/drawing/2014/main" id="{6D96FACC-DEBD-4C30-9736-960EB66C8355}"/>
              </a:ext>
            </a:extLst>
          </p:cNvPr>
          <p:cNvSpPr>
            <a:spLocks noGrp="1"/>
          </p:cNvSpPr>
          <p:nvPr>
            <p:ph type="body" sz="quarter" idx="31" hasCustomPrompt="1"/>
          </p:nvPr>
        </p:nvSpPr>
        <p:spPr>
          <a:xfrm>
            <a:off x="995265" y="3791876"/>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45" name="Text Placeholder 14">
            <a:extLst>
              <a:ext uri="{FF2B5EF4-FFF2-40B4-BE49-F238E27FC236}">
                <a16:creationId xmlns:a16="http://schemas.microsoft.com/office/drawing/2014/main" id="{6F3ECD85-470B-477C-94B6-B520AC4C6AA3}"/>
              </a:ext>
            </a:extLst>
          </p:cNvPr>
          <p:cNvSpPr>
            <a:spLocks noGrp="1"/>
          </p:cNvSpPr>
          <p:nvPr>
            <p:ph type="body" sz="quarter" idx="32" hasCustomPrompt="1"/>
          </p:nvPr>
        </p:nvSpPr>
        <p:spPr>
          <a:xfrm>
            <a:off x="995265" y="4057543"/>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6" name="Text Placeholder 14">
            <a:extLst>
              <a:ext uri="{FF2B5EF4-FFF2-40B4-BE49-F238E27FC236}">
                <a16:creationId xmlns:a16="http://schemas.microsoft.com/office/drawing/2014/main" id="{64A7419A-F416-412D-AE36-10A69D330D42}"/>
              </a:ext>
            </a:extLst>
          </p:cNvPr>
          <p:cNvSpPr>
            <a:spLocks noGrp="1"/>
          </p:cNvSpPr>
          <p:nvPr>
            <p:ph type="body" sz="quarter" idx="33" hasCustomPrompt="1"/>
          </p:nvPr>
        </p:nvSpPr>
        <p:spPr>
          <a:xfrm>
            <a:off x="3326285" y="3779691"/>
            <a:ext cx="1331623" cy="211628"/>
          </a:xfrm>
          <a:prstGeom prst="rect">
            <a:avLst/>
          </a:prstGeom>
        </p:spPr>
        <p:txBody>
          <a:bodyPr>
            <a:noAutofit/>
          </a:bodyPr>
          <a:lstStyle>
            <a:lvl1pPr marL="0" indent="0" algn="ctr">
              <a:buNone/>
              <a:defRPr sz="12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47" name="Text Placeholder 14">
            <a:extLst>
              <a:ext uri="{FF2B5EF4-FFF2-40B4-BE49-F238E27FC236}">
                <a16:creationId xmlns:a16="http://schemas.microsoft.com/office/drawing/2014/main" id="{33026B9B-27A1-41CB-AF97-53526EA80173}"/>
              </a:ext>
            </a:extLst>
          </p:cNvPr>
          <p:cNvSpPr>
            <a:spLocks noGrp="1"/>
          </p:cNvSpPr>
          <p:nvPr>
            <p:ph type="body" sz="quarter" idx="34" hasCustomPrompt="1"/>
          </p:nvPr>
        </p:nvSpPr>
        <p:spPr>
          <a:xfrm>
            <a:off x="3326285" y="4045358"/>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9" name="Text Placeholder 14">
            <a:extLst>
              <a:ext uri="{FF2B5EF4-FFF2-40B4-BE49-F238E27FC236}">
                <a16:creationId xmlns:a16="http://schemas.microsoft.com/office/drawing/2014/main" id="{80179867-AF61-4DC2-8F65-16B14770AAFF}"/>
              </a:ext>
            </a:extLst>
          </p:cNvPr>
          <p:cNvSpPr>
            <a:spLocks noGrp="1"/>
          </p:cNvSpPr>
          <p:nvPr>
            <p:ph type="body" sz="quarter" idx="35" hasCustomPrompt="1"/>
          </p:nvPr>
        </p:nvSpPr>
        <p:spPr>
          <a:xfrm>
            <a:off x="5599996" y="3758972"/>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50" name="Text Placeholder 14">
            <a:extLst>
              <a:ext uri="{FF2B5EF4-FFF2-40B4-BE49-F238E27FC236}">
                <a16:creationId xmlns:a16="http://schemas.microsoft.com/office/drawing/2014/main" id="{FA3CC884-D7D8-4D5F-B644-ACED67C17550}"/>
              </a:ext>
            </a:extLst>
          </p:cNvPr>
          <p:cNvSpPr>
            <a:spLocks noGrp="1"/>
          </p:cNvSpPr>
          <p:nvPr>
            <p:ph type="body" sz="quarter" idx="36" hasCustomPrompt="1"/>
          </p:nvPr>
        </p:nvSpPr>
        <p:spPr>
          <a:xfrm>
            <a:off x="5599996" y="4024639"/>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graphicFrame>
        <p:nvGraphicFramePr>
          <p:cNvPr id="30" name="Chart 29">
            <a:extLst>
              <a:ext uri="{FF2B5EF4-FFF2-40B4-BE49-F238E27FC236}">
                <a16:creationId xmlns:a16="http://schemas.microsoft.com/office/drawing/2014/main" id="{151C0A2B-4A57-46A4-8F98-07396B26767E}"/>
              </a:ext>
            </a:extLst>
          </p:cNvPr>
          <p:cNvGraphicFramePr/>
          <p:nvPr userDrawn="1">
            <p:extLst>
              <p:ext uri="{D42A27DB-BD31-4B8C-83A1-F6EECF244321}">
                <p14:modId xmlns:p14="http://schemas.microsoft.com/office/powerpoint/2010/main" val="3970304331"/>
              </p:ext>
            </p:extLst>
          </p:nvPr>
        </p:nvGraphicFramePr>
        <p:xfrm>
          <a:off x="914602" y="2566307"/>
          <a:ext cx="2538282" cy="1298479"/>
        </p:xfrm>
        <a:graphic>
          <a:graphicData uri="http://schemas.openxmlformats.org/drawingml/2006/chart">
            <c:chart xmlns:c="http://schemas.openxmlformats.org/drawingml/2006/chart" xmlns:r="http://schemas.openxmlformats.org/officeDocument/2006/relationships" r:id="rId4"/>
          </a:graphicData>
        </a:graphic>
      </p:graphicFrame>
      <p:pic>
        <p:nvPicPr>
          <p:cNvPr id="31" name="Picture 30">
            <a:extLst>
              <a:ext uri="{FF2B5EF4-FFF2-40B4-BE49-F238E27FC236}">
                <a16:creationId xmlns:a16="http://schemas.microsoft.com/office/drawing/2014/main" id="{ED242560-BD01-4A68-8F4A-1D6199AC02B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8760" y="1581506"/>
            <a:ext cx="7431156" cy="2999208"/>
          </a:xfrm>
          <a:prstGeom prst="rect">
            <a:avLst/>
          </a:prstGeom>
        </p:spPr>
      </p:pic>
      <p:sp>
        <p:nvSpPr>
          <p:cNvPr id="32" name="Rectangle 31">
            <a:extLst>
              <a:ext uri="{FF2B5EF4-FFF2-40B4-BE49-F238E27FC236}">
                <a16:creationId xmlns:a16="http://schemas.microsoft.com/office/drawing/2014/main" id="{4C72F021-DF5D-4842-A4F5-F4FCCC9ECC0A}"/>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4" name="Title 11">
            <a:extLst>
              <a:ext uri="{FF2B5EF4-FFF2-40B4-BE49-F238E27FC236}">
                <a16:creationId xmlns:a16="http://schemas.microsoft.com/office/drawing/2014/main" id="{A6B6CAC2-7FD8-F443-AD79-FBF432563D3D}"/>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35" name="Picture 34">
            <a:extLst>
              <a:ext uri="{FF2B5EF4-FFF2-40B4-BE49-F238E27FC236}">
                <a16:creationId xmlns:a16="http://schemas.microsoft.com/office/drawing/2014/main" id="{619772B6-6B92-264B-9636-FFC4E620141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244352547"/>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Infographic 2">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55E1E18D-3351-C242-BAA6-DD72A5C1D791}" type="datetime1">
              <a:rPr lang="en-IN" smtClean="0"/>
              <a:t>27-03-2022</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pic>
        <p:nvPicPr>
          <p:cNvPr id="22" name="Picture 2" descr="C:\Users\diyajoseph\Desktop\New folder (3)\Infographics-01-01.png">
            <a:extLst>
              <a:ext uri="{FF2B5EF4-FFF2-40B4-BE49-F238E27FC236}">
                <a16:creationId xmlns:a16="http://schemas.microsoft.com/office/drawing/2014/main" id="{FA03FD7A-A58C-479F-A538-2007908C30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9184" y="1331625"/>
            <a:ext cx="3644856" cy="3644859"/>
          </a:xfrm>
          <a:prstGeom prst="rect">
            <a:avLst/>
          </a:prstGeom>
          <a:noFill/>
          <a:extLst>
            <a:ext uri="{909E8E84-426E-40dd-AFC4-6F175D3DCCD1}">
              <a14:hiddenFill xmlns="" xmlns:a14="http://schemas.microsoft.com/office/drawing/2010/main">
                <a:solidFill>
                  <a:srgbClr val="FFFFFF"/>
                </a:solidFill>
              </a14:hiddenFill>
            </a:ext>
          </a:extLst>
        </p:spPr>
      </p:pic>
      <p:sp>
        <p:nvSpPr>
          <p:cNvPr id="15" name="Text Placeholder 8">
            <a:extLst>
              <a:ext uri="{FF2B5EF4-FFF2-40B4-BE49-F238E27FC236}">
                <a16:creationId xmlns:a16="http://schemas.microsoft.com/office/drawing/2014/main" id="{08B6DFED-00C2-46D9-990A-B8235EC07F48}"/>
              </a:ext>
            </a:extLst>
          </p:cNvPr>
          <p:cNvSpPr>
            <a:spLocks noGrp="1"/>
          </p:cNvSpPr>
          <p:nvPr>
            <p:ph type="body" sz="quarter" idx="15" hasCustomPrompt="1"/>
          </p:nvPr>
        </p:nvSpPr>
        <p:spPr>
          <a:xfrm>
            <a:off x="630238" y="1347788"/>
            <a:ext cx="3182128" cy="2771775"/>
          </a:xfrm>
          <a:prstGeom prst="rect">
            <a:avLst/>
          </a:prstGeom>
        </p:spPr>
        <p:txBody>
          <a:bodyPr anchor="t"/>
          <a:lstStyle>
            <a:lvl1pPr marL="0" indent="0" algn="l">
              <a:buNone/>
              <a:defRPr sz="1820" b="0">
                <a:solidFill>
                  <a:schemeClr val="tx1"/>
                </a:solidFill>
                <a:latin typeface="Proxima Nova Rg" panose="02000506030000020004" pitchFamily="50" charset="0"/>
              </a:defRPr>
            </a:lvl1pPr>
          </a:lstStyle>
          <a:p>
            <a:pPr lvl="0"/>
            <a:r>
              <a:rPr lang="en-IN" dirty="0"/>
              <a:t>Click to add text</a:t>
            </a:r>
          </a:p>
        </p:txBody>
      </p:sp>
      <p:sp>
        <p:nvSpPr>
          <p:cNvPr id="18" name="Text Placeholder 14">
            <a:extLst>
              <a:ext uri="{FF2B5EF4-FFF2-40B4-BE49-F238E27FC236}">
                <a16:creationId xmlns:a16="http://schemas.microsoft.com/office/drawing/2014/main" id="{419E86FD-334C-44F1-A086-354C94496C86}"/>
              </a:ext>
            </a:extLst>
          </p:cNvPr>
          <p:cNvSpPr>
            <a:spLocks noGrp="1"/>
          </p:cNvSpPr>
          <p:nvPr>
            <p:ph type="body" sz="quarter" idx="31" hasCustomPrompt="1"/>
          </p:nvPr>
        </p:nvSpPr>
        <p:spPr>
          <a:xfrm>
            <a:off x="6433953" y="1722104"/>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19" name="Text Placeholder 14">
            <a:extLst>
              <a:ext uri="{FF2B5EF4-FFF2-40B4-BE49-F238E27FC236}">
                <a16:creationId xmlns:a16="http://schemas.microsoft.com/office/drawing/2014/main" id="{B5960F0A-5695-442A-967D-0EE6BEE92833}"/>
              </a:ext>
            </a:extLst>
          </p:cNvPr>
          <p:cNvSpPr>
            <a:spLocks noGrp="1"/>
          </p:cNvSpPr>
          <p:nvPr>
            <p:ph type="body" sz="quarter" idx="32" hasCustomPrompt="1"/>
          </p:nvPr>
        </p:nvSpPr>
        <p:spPr>
          <a:xfrm>
            <a:off x="6433953" y="1987771"/>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21" name="Text Placeholder 14">
            <a:extLst>
              <a:ext uri="{FF2B5EF4-FFF2-40B4-BE49-F238E27FC236}">
                <a16:creationId xmlns:a16="http://schemas.microsoft.com/office/drawing/2014/main" id="{53825CE6-84FB-489D-A633-C98AF34A7D2E}"/>
              </a:ext>
            </a:extLst>
          </p:cNvPr>
          <p:cNvSpPr>
            <a:spLocks noGrp="1"/>
          </p:cNvSpPr>
          <p:nvPr>
            <p:ph type="body" sz="quarter" idx="33" hasCustomPrompt="1"/>
          </p:nvPr>
        </p:nvSpPr>
        <p:spPr>
          <a:xfrm>
            <a:off x="4628562" y="3026158"/>
            <a:ext cx="1182772" cy="386646"/>
          </a:xfrm>
          <a:prstGeom prst="rect">
            <a:avLst/>
          </a:prstGeom>
        </p:spPr>
        <p:txBody>
          <a:bodyPr>
            <a:noAutofit/>
          </a:bodyPr>
          <a:lstStyle>
            <a:lvl1pPr marL="0" indent="0" algn="ctr">
              <a:buNone/>
              <a:defRPr sz="1100" b="1" baseline="0">
                <a:solidFill>
                  <a:srgbClr val="989898"/>
                </a:solidFill>
                <a:latin typeface="Proxima Nova Rg" pitchFamily="50" charset="0"/>
                <a:ea typeface="Roboto Cn" pitchFamily="2" charset="0"/>
              </a:defRPr>
            </a:lvl1pPr>
          </a:lstStyle>
          <a:p>
            <a:pPr lvl="0"/>
            <a:r>
              <a:rPr lang="en-IN" dirty="0"/>
              <a:t>INFOGRAPHIC </a:t>
            </a:r>
            <a:br>
              <a:rPr lang="en-IN" dirty="0"/>
            </a:br>
            <a:r>
              <a:rPr lang="en-IN" dirty="0"/>
              <a:t>TEMPLATE</a:t>
            </a:r>
          </a:p>
        </p:txBody>
      </p:sp>
      <p:sp>
        <p:nvSpPr>
          <p:cNvPr id="28" name="Text Placeholder 14">
            <a:extLst>
              <a:ext uri="{FF2B5EF4-FFF2-40B4-BE49-F238E27FC236}">
                <a16:creationId xmlns:a16="http://schemas.microsoft.com/office/drawing/2014/main" id="{7FD9F0DE-E645-4CBE-A792-3CAF569EA7E5}"/>
              </a:ext>
            </a:extLst>
          </p:cNvPr>
          <p:cNvSpPr>
            <a:spLocks noGrp="1"/>
          </p:cNvSpPr>
          <p:nvPr>
            <p:ph type="body" sz="quarter" idx="34" hasCustomPrompt="1"/>
          </p:nvPr>
        </p:nvSpPr>
        <p:spPr>
          <a:xfrm>
            <a:off x="7003447" y="2783735"/>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30" name="Text Placeholder 14">
            <a:extLst>
              <a:ext uri="{FF2B5EF4-FFF2-40B4-BE49-F238E27FC236}">
                <a16:creationId xmlns:a16="http://schemas.microsoft.com/office/drawing/2014/main" id="{D3DAC3A5-6DED-4E2A-87C5-70094F7872F1}"/>
              </a:ext>
            </a:extLst>
          </p:cNvPr>
          <p:cNvSpPr>
            <a:spLocks noGrp="1"/>
          </p:cNvSpPr>
          <p:nvPr>
            <p:ph type="body" sz="quarter" idx="35" hasCustomPrompt="1"/>
          </p:nvPr>
        </p:nvSpPr>
        <p:spPr>
          <a:xfrm>
            <a:off x="7009593" y="3303767"/>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31" name="Text Placeholder 14">
            <a:extLst>
              <a:ext uri="{FF2B5EF4-FFF2-40B4-BE49-F238E27FC236}">
                <a16:creationId xmlns:a16="http://schemas.microsoft.com/office/drawing/2014/main" id="{7594BC44-752A-468E-89CF-9CF1C82663DD}"/>
              </a:ext>
            </a:extLst>
          </p:cNvPr>
          <p:cNvSpPr>
            <a:spLocks noGrp="1"/>
          </p:cNvSpPr>
          <p:nvPr>
            <p:ph type="body" sz="quarter" idx="36" hasCustomPrompt="1"/>
          </p:nvPr>
        </p:nvSpPr>
        <p:spPr>
          <a:xfrm>
            <a:off x="7009593" y="3569434"/>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32" name="Text Placeholder 14">
            <a:extLst>
              <a:ext uri="{FF2B5EF4-FFF2-40B4-BE49-F238E27FC236}">
                <a16:creationId xmlns:a16="http://schemas.microsoft.com/office/drawing/2014/main" id="{1C822DB8-48FD-4635-8D36-EAFE87AA2CB1}"/>
              </a:ext>
            </a:extLst>
          </p:cNvPr>
          <p:cNvSpPr>
            <a:spLocks noGrp="1"/>
          </p:cNvSpPr>
          <p:nvPr>
            <p:ph type="body" sz="quarter" idx="37" hasCustomPrompt="1"/>
          </p:nvPr>
        </p:nvSpPr>
        <p:spPr>
          <a:xfrm>
            <a:off x="6433953" y="4034311"/>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33" name="Text Placeholder 14">
            <a:extLst>
              <a:ext uri="{FF2B5EF4-FFF2-40B4-BE49-F238E27FC236}">
                <a16:creationId xmlns:a16="http://schemas.microsoft.com/office/drawing/2014/main" id="{B7AE3639-7778-4784-9158-E0E759C55E81}"/>
              </a:ext>
            </a:extLst>
          </p:cNvPr>
          <p:cNvSpPr>
            <a:spLocks noGrp="1"/>
          </p:cNvSpPr>
          <p:nvPr>
            <p:ph type="body" sz="quarter" idx="38" hasCustomPrompt="1"/>
          </p:nvPr>
        </p:nvSpPr>
        <p:spPr>
          <a:xfrm>
            <a:off x="6433953" y="4299978"/>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16" name="Text Placeholder 14">
            <a:extLst>
              <a:ext uri="{FF2B5EF4-FFF2-40B4-BE49-F238E27FC236}">
                <a16:creationId xmlns:a16="http://schemas.microsoft.com/office/drawing/2014/main" id="{419E86FD-334C-44F1-A086-354C94496C86}"/>
              </a:ext>
            </a:extLst>
          </p:cNvPr>
          <p:cNvSpPr>
            <a:spLocks noGrp="1"/>
          </p:cNvSpPr>
          <p:nvPr>
            <p:ph type="body" sz="quarter" idx="39" hasCustomPrompt="1"/>
          </p:nvPr>
        </p:nvSpPr>
        <p:spPr>
          <a:xfrm>
            <a:off x="7001132" y="2524953"/>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20" name="Rectangle 19">
            <a:extLst>
              <a:ext uri="{FF2B5EF4-FFF2-40B4-BE49-F238E27FC236}">
                <a16:creationId xmlns:a16="http://schemas.microsoft.com/office/drawing/2014/main" id="{DD8BA2B7-46B3-2F46-9772-0ECF22B2F2F6}"/>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25" name="Picture 24">
            <a:extLst>
              <a:ext uri="{FF2B5EF4-FFF2-40B4-BE49-F238E27FC236}">
                <a16:creationId xmlns:a16="http://schemas.microsoft.com/office/drawing/2014/main" id="{AE39B130-38D3-A742-A8F5-73D2F2F46D8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403865682"/>
      </p:ext>
    </p:extLst>
  </p:cSld>
  <p:clrMapOvr>
    <a:masterClrMapping/>
  </p:clrMapOvr>
  <p:extLst>
    <p:ext uri="{DCECCB84-F9BA-43D5-87BE-67443E8EF086}">
      <p15:sldGuideLst xmlns:p15="http://schemas.microsoft.com/office/powerpoint/2012/main">
        <p15:guide id="5" orient="horz" pos="395" userDrawn="1">
          <p15:clr>
            <a:srgbClr val="FBAE40"/>
          </p15:clr>
        </p15:guide>
        <p15:guide id="6" orient="horz" pos="849" userDrawn="1">
          <p15:clr>
            <a:srgbClr val="FBAE40"/>
          </p15:clr>
        </p15:guide>
        <p15:guide id="7" orient="horz" pos="2663" userDrawn="1">
          <p15:clr>
            <a:srgbClr val="FBAE40"/>
          </p15:clr>
        </p15:guide>
        <p15:guide id="8" pos="25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Infographic 3">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6F3FE410-33A2-CB47-8127-299FF22D1A22}" type="datetime1">
              <a:rPr lang="en-IN" smtClean="0"/>
              <a:t>27-03-2022</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47" name="Text Placeholder 14">
            <a:extLst>
              <a:ext uri="{FF2B5EF4-FFF2-40B4-BE49-F238E27FC236}">
                <a16:creationId xmlns:a16="http://schemas.microsoft.com/office/drawing/2014/main" id="{DC8C25AD-7C19-4C18-A993-06FFDA46ADB5}"/>
              </a:ext>
            </a:extLst>
          </p:cNvPr>
          <p:cNvSpPr>
            <a:spLocks noGrp="1"/>
          </p:cNvSpPr>
          <p:nvPr>
            <p:ph type="body" sz="quarter" idx="31" hasCustomPrompt="1"/>
          </p:nvPr>
        </p:nvSpPr>
        <p:spPr>
          <a:xfrm>
            <a:off x="2184783" y="1316876"/>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74" name="Text Placeholder 14">
            <a:extLst>
              <a:ext uri="{FF2B5EF4-FFF2-40B4-BE49-F238E27FC236}">
                <a16:creationId xmlns:a16="http://schemas.microsoft.com/office/drawing/2014/main" id="{21DADB31-D90F-41C1-9CC5-B11089520AFA}"/>
              </a:ext>
            </a:extLst>
          </p:cNvPr>
          <p:cNvSpPr>
            <a:spLocks noGrp="1"/>
          </p:cNvSpPr>
          <p:nvPr>
            <p:ph type="body" sz="quarter" idx="32" hasCustomPrompt="1"/>
          </p:nvPr>
        </p:nvSpPr>
        <p:spPr>
          <a:xfrm>
            <a:off x="2184783" y="1496505"/>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75" name="Text Placeholder 14">
            <a:extLst>
              <a:ext uri="{FF2B5EF4-FFF2-40B4-BE49-F238E27FC236}">
                <a16:creationId xmlns:a16="http://schemas.microsoft.com/office/drawing/2014/main" id="{2C73A256-D81A-42F8-B095-C98ACFE2B071}"/>
              </a:ext>
            </a:extLst>
          </p:cNvPr>
          <p:cNvSpPr>
            <a:spLocks noGrp="1"/>
          </p:cNvSpPr>
          <p:nvPr>
            <p:ph type="body" sz="quarter" idx="33" hasCustomPrompt="1"/>
          </p:nvPr>
        </p:nvSpPr>
        <p:spPr>
          <a:xfrm>
            <a:off x="2184783" y="1708544"/>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01</a:t>
            </a:r>
          </a:p>
        </p:txBody>
      </p:sp>
      <p:sp>
        <p:nvSpPr>
          <p:cNvPr id="76" name="Text Placeholder 14">
            <a:extLst>
              <a:ext uri="{FF2B5EF4-FFF2-40B4-BE49-F238E27FC236}">
                <a16:creationId xmlns:a16="http://schemas.microsoft.com/office/drawing/2014/main" id="{ADA465FE-01D4-4112-9587-CFA33EA7FCE3}"/>
              </a:ext>
            </a:extLst>
          </p:cNvPr>
          <p:cNvSpPr>
            <a:spLocks noGrp="1"/>
          </p:cNvSpPr>
          <p:nvPr>
            <p:ph type="body" sz="quarter" idx="34" hasCustomPrompt="1"/>
          </p:nvPr>
        </p:nvSpPr>
        <p:spPr>
          <a:xfrm>
            <a:off x="1648313" y="2160534"/>
            <a:ext cx="1331623" cy="148163"/>
          </a:xfrm>
          <a:prstGeom prst="rect">
            <a:avLst/>
          </a:prstGeom>
        </p:spPr>
        <p:txBody>
          <a:bodyPr anchor="ctr">
            <a:noAutofit/>
          </a:bodyPr>
          <a:lstStyle>
            <a:lvl1pPr marL="0" indent="0" algn="ctr">
              <a:buNone/>
              <a:defRPr sz="1000" b="1" baseline="0">
                <a:solidFill>
                  <a:schemeClr val="tx1"/>
                </a:solidFill>
                <a:latin typeface="Proxima Nova Rg" pitchFamily="50" charset="0"/>
                <a:ea typeface="Roboto Cn" pitchFamily="2" charset="0"/>
              </a:defRPr>
            </a:lvl1pPr>
          </a:lstStyle>
          <a:p>
            <a:pPr lvl="0"/>
            <a:r>
              <a:rPr lang="en-IN" dirty="0"/>
              <a:t>Click to add text</a:t>
            </a:r>
          </a:p>
        </p:txBody>
      </p:sp>
      <p:sp>
        <p:nvSpPr>
          <p:cNvPr id="77" name="Text Placeholder 14">
            <a:extLst>
              <a:ext uri="{FF2B5EF4-FFF2-40B4-BE49-F238E27FC236}">
                <a16:creationId xmlns:a16="http://schemas.microsoft.com/office/drawing/2014/main" id="{F7A48190-8BF9-4046-9C82-9306B982DBA6}"/>
              </a:ext>
            </a:extLst>
          </p:cNvPr>
          <p:cNvSpPr>
            <a:spLocks noGrp="1"/>
          </p:cNvSpPr>
          <p:nvPr>
            <p:ph type="body" sz="quarter" idx="35" hasCustomPrompt="1"/>
          </p:nvPr>
        </p:nvSpPr>
        <p:spPr>
          <a:xfrm>
            <a:off x="1648313" y="2340163"/>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78" name="Text Placeholder 14">
            <a:extLst>
              <a:ext uri="{FF2B5EF4-FFF2-40B4-BE49-F238E27FC236}">
                <a16:creationId xmlns:a16="http://schemas.microsoft.com/office/drawing/2014/main" id="{FD64CCC6-9C29-45BD-9D77-D0859CF04D6A}"/>
              </a:ext>
            </a:extLst>
          </p:cNvPr>
          <p:cNvSpPr>
            <a:spLocks noGrp="1"/>
          </p:cNvSpPr>
          <p:nvPr>
            <p:ph type="body" sz="quarter" idx="36" hasCustomPrompt="1"/>
          </p:nvPr>
        </p:nvSpPr>
        <p:spPr>
          <a:xfrm>
            <a:off x="1648313" y="2552202"/>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02</a:t>
            </a:r>
          </a:p>
        </p:txBody>
      </p:sp>
      <p:sp>
        <p:nvSpPr>
          <p:cNvPr id="79" name="Text Placeholder 14">
            <a:extLst>
              <a:ext uri="{FF2B5EF4-FFF2-40B4-BE49-F238E27FC236}">
                <a16:creationId xmlns:a16="http://schemas.microsoft.com/office/drawing/2014/main" id="{4B059615-57EE-4D0A-B36F-C74AB1034811}"/>
              </a:ext>
            </a:extLst>
          </p:cNvPr>
          <p:cNvSpPr>
            <a:spLocks noGrp="1"/>
          </p:cNvSpPr>
          <p:nvPr>
            <p:ph type="body" sz="quarter" idx="37" hasCustomPrompt="1"/>
          </p:nvPr>
        </p:nvSpPr>
        <p:spPr>
          <a:xfrm>
            <a:off x="1670695" y="3113991"/>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80" name="Text Placeholder 14">
            <a:extLst>
              <a:ext uri="{FF2B5EF4-FFF2-40B4-BE49-F238E27FC236}">
                <a16:creationId xmlns:a16="http://schemas.microsoft.com/office/drawing/2014/main" id="{913659FF-7BB5-4A8B-835B-404E162E1446}"/>
              </a:ext>
            </a:extLst>
          </p:cNvPr>
          <p:cNvSpPr>
            <a:spLocks noGrp="1"/>
          </p:cNvSpPr>
          <p:nvPr>
            <p:ph type="body" sz="quarter" idx="38" hasCustomPrompt="1"/>
          </p:nvPr>
        </p:nvSpPr>
        <p:spPr>
          <a:xfrm>
            <a:off x="1670695" y="3293620"/>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81" name="Text Placeholder 14">
            <a:extLst>
              <a:ext uri="{FF2B5EF4-FFF2-40B4-BE49-F238E27FC236}">
                <a16:creationId xmlns:a16="http://schemas.microsoft.com/office/drawing/2014/main" id="{DE3AFECD-C213-48FE-896B-CD329FBB2351}"/>
              </a:ext>
            </a:extLst>
          </p:cNvPr>
          <p:cNvSpPr>
            <a:spLocks noGrp="1"/>
          </p:cNvSpPr>
          <p:nvPr>
            <p:ph type="body" sz="quarter" idx="39" hasCustomPrompt="1"/>
          </p:nvPr>
        </p:nvSpPr>
        <p:spPr>
          <a:xfrm>
            <a:off x="1670695" y="3505659"/>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03</a:t>
            </a:r>
          </a:p>
        </p:txBody>
      </p:sp>
      <p:sp>
        <p:nvSpPr>
          <p:cNvPr id="82" name="Text Placeholder 14">
            <a:extLst>
              <a:ext uri="{FF2B5EF4-FFF2-40B4-BE49-F238E27FC236}">
                <a16:creationId xmlns:a16="http://schemas.microsoft.com/office/drawing/2014/main" id="{FADCE75D-D06D-4084-AD7E-2A226C6D17B3}"/>
              </a:ext>
            </a:extLst>
          </p:cNvPr>
          <p:cNvSpPr>
            <a:spLocks noGrp="1"/>
          </p:cNvSpPr>
          <p:nvPr>
            <p:ph type="body" sz="quarter" idx="40" hasCustomPrompt="1"/>
          </p:nvPr>
        </p:nvSpPr>
        <p:spPr>
          <a:xfrm>
            <a:off x="2154251" y="3833167"/>
            <a:ext cx="1331623" cy="148163"/>
          </a:xfrm>
          <a:prstGeom prst="rect">
            <a:avLst/>
          </a:prstGeom>
        </p:spPr>
        <p:txBody>
          <a:bodyPr anchor="ctr">
            <a:noAutofit/>
          </a:bodyPr>
          <a:lstStyle>
            <a:lvl1pPr marL="0" indent="0" algn="ctr">
              <a:buNone/>
              <a:defRPr sz="10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83" name="Text Placeholder 14">
            <a:extLst>
              <a:ext uri="{FF2B5EF4-FFF2-40B4-BE49-F238E27FC236}">
                <a16:creationId xmlns:a16="http://schemas.microsoft.com/office/drawing/2014/main" id="{A7E1D4B6-E9BF-495F-96A2-6679C7BE999F}"/>
              </a:ext>
            </a:extLst>
          </p:cNvPr>
          <p:cNvSpPr>
            <a:spLocks noGrp="1"/>
          </p:cNvSpPr>
          <p:nvPr>
            <p:ph type="body" sz="quarter" idx="41" hasCustomPrompt="1"/>
          </p:nvPr>
        </p:nvSpPr>
        <p:spPr>
          <a:xfrm>
            <a:off x="2154251" y="4012796"/>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84" name="Text Placeholder 14">
            <a:extLst>
              <a:ext uri="{FF2B5EF4-FFF2-40B4-BE49-F238E27FC236}">
                <a16:creationId xmlns:a16="http://schemas.microsoft.com/office/drawing/2014/main" id="{ACCD4715-83DF-4CC9-9CBD-B67C04716E46}"/>
              </a:ext>
            </a:extLst>
          </p:cNvPr>
          <p:cNvSpPr>
            <a:spLocks noGrp="1"/>
          </p:cNvSpPr>
          <p:nvPr>
            <p:ph type="body" sz="quarter" idx="42" hasCustomPrompt="1"/>
          </p:nvPr>
        </p:nvSpPr>
        <p:spPr>
          <a:xfrm>
            <a:off x="2154251" y="4224835"/>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04</a:t>
            </a:r>
          </a:p>
        </p:txBody>
      </p:sp>
      <p:sp>
        <p:nvSpPr>
          <p:cNvPr id="85" name="Text Placeholder 14">
            <a:extLst>
              <a:ext uri="{FF2B5EF4-FFF2-40B4-BE49-F238E27FC236}">
                <a16:creationId xmlns:a16="http://schemas.microsoft.com/office/drawing/2014/main" id="{22F2B4EF-48F6-4037-91C4-3FDD8CB69813}"/>
              </a:ext>
            </a:extLst>
          </p:cNvPr>
          <p:cNvSpPr>
            <a:spLocks noGrp="1"/>
          </p:cNvSpPr>
          <p:nvPr>
            <p:ph type="body" sz="quarter" idx="43" hasCustomPrompt="1"/>
          </p:nvPr>
        </p:nvSpPr>
        <p:spPr>
          <a:xfrm>
            <a:off x="5711844" y="1274684"/>
            <a:ext cx="1331623" cy="148163"/>
          </a:xfrm>
          <a:prstGeom prst="rect">
            <a:avLst/>
          </a:prstGeom>
        </p:spPr>
        <p:txBody>
          <a:bodyPr anchor="ctr">
            <a:noAutofit/>
          </a:bodyPr>
          <a:lstStyle>
            <a:lvl1pPr marL="0" indent="0" algn="ctr">
              <a:buNone/>
              <a:defRPr sz="10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86" name="Text Placeholder 14">
            <a:extLst>
              <a:ext uri="{FF2B5EF4-FFF2-40B4-BE49-F238E27FC236}">
                <a16:creationId xmlns:a16="http://schemas.microsoft.com/office/drawing/2014/main" id="{7163FACB-F4E2-4BC8-8117-EF44B8EE99ED}"/>
              </a:ext>
            </a:extLst>
          </p:cNvPr>
          <p:cNvSpPr>
            <a:spLocks noGrp="1"/>
          </p:cNvSpPr>
          <p:nvPr>
            <p:ph type="body" sz="quarter" idx="44" hasCustomPrompt="1"/>
          </p:nvPr>
        </p:nvSpPr>
        <p:spPr>
          <a:xfrm>
            <a:off x="5711844" y="1454313"/>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87" name="Text Placeholder 14">
            <a:extLst>
              <a:ext uri="{FF2B5EF4-FFF2-40B4-BE49-F238E27FC236}">
                <a16:creationId xmlns:a16="http://schemas.microsoft.com/office/drawing/2014/main" id="{2EB2A85A-8907-46AF-BFA6-781EFE0A976F}"/>
              </a:ext>
            </a:extLst>
          </p:cNvPr>
          <p:cNvSpPr>
            <a:spLocks noGrp="1"/>
          </p:cNvSpPr>
          <p:nvPr>
            <p:ph type="body" sz="quarter" idx="45" hasCustomPrompt="1"/>
          </p:nvPr>
        </p:nvSpPr>
        <p:spPr>
          <a:xfrm>
            <a:off x="5711844" y="1666352"/>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05</a:t>
            </a:r>
          </a:p>
        </p:txBody>
      </p:sp>
      <p:sp>
        <p:nvSpPr>
          <p:cNvPr id="91" name="Text Placeholder 14">
            <a:extLst>
              <a:ext uri="{FF2B5EF4-FFF2-40B4-BE49-F238E27FC236}">
                <a16:creationId xmlns:a16="http://schemas.microsoft.com/office/drawing/2014/main" id="{ED53CF1A-5776-4A45-8AAC-C52030D97F7E}"/>
              </a:ext>
            </a:extLst>
          </p:cNvPr>
          <p:cNvSpPr>
            <a:spLocks noGrp="1"/>
          </p:cNvSpPr>
          <p:nvPr>
            <p:ph type="body" sz="quarter" idx="46" hasCustomPrompt="1"/>
          </p:nvPr>
        </p:nvSpPr>
        <p:spPr>
          <a:xfrm>
            <a:off x="6247590" y="2081713"/>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92" name="Text Placeholder 14">
            <a:extLst>
              <a:ext uri="{FF2B5EF4-FFF2-40B4-BE49-F238E27FC236}">
                <a16:creationId xmlns:a16="http://schemas.microsoft.com/office/drawing/2014/main" id="{396FF3A9-ACBC-4245-86AC-6F8A0ABAEC5B}"/>
              </a:ext>
            </a:extLst>
          </p:cNvPr>
          <p:cNvSpPr>
            <a:spLocks noGrp="1"/>
          </p:cNvSpPr>
          <p:nvPr>
            <p:ph type="body" sz="quarter" idx="47" hasCustomPrompt="1"/>
          </p:nvPr>
        </p:nvSpPr>
        <p:spPr>
          <a:xfrm>
            <a:off x="6247590" y="2261342"/>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93" name="Text Placeholder 14">
            <a:extLst>
              <a:ext uri="{FF2B5EF4-FFF2-40B4-BE49-F238E27FC236}">
                <a16:creationId xmlns:a16="http://schemas.microsoft.com/office/drawing/2014/main" id="{0F63F29D-2FAA-412F-99C1-93879660E73C}"/>
              </a:ext>
            </a:extLst>
          </p:cNvPr>
          <p:cNvSpPr>
            <a:spLocks noGrp="1"/>
          </p:cNvSpPr>
          <p:nvPr>
            <p:ph type="body" sz="quarter" idx="48" hasCustomPrompt="1"/>
          </p:nvPr>
        </p:nvSpPr>
        <p:spPr>
          <a:xfrm>
            <a:off x="6247590" y="2473381"/>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06</a:t>
            </a:r>
          </a:p>
        </p:txBody>
      </p:sp>
      <p:sp>
        <p:nvSpPr>
          <p:cNvPr id="94" name="Text Placeholder 14">
            <a:extLst>
              <a:ext uri="{FF2B5EF4-FFF2-40B4-BE49-F238E27FC236}">
                <a16:creationId xmlns:a16="http://schemas.microsoft.com/office/drawing/2014/main" id="{78A150EE-40B7-44FD-A09A-03CAE88E2421}"/>
              </a:ext>
            </a:extLst>
          </p:cNvPr>
          <p:cNvSpPr>
            <a:spLocks noGrp="1"/>
          </p:cNvSpPr>
          <p:nvPr>
            <p:ph type="body" sz="quarter" idx="49" hasCustomPrompt="1"/>
          </p:nvPr>
        </p:nvSpPr>
        <p:spPr>
          <a:xfrm>
            <a:off x="6247590" y="3009669"/>
            <a:ext cx="1331623" cy="148163"/>
          </a:xfrm>
          <a:prstGeom prst="rect">
            <a:avLst/>
          </a:prstGeom>
        </p:spPr>
        <p:txBody>
          <a:bodyPr anchor="ctr">
            <a:noAutofit/>
          </a:bodyPr>
          <a:lstStyle>
            <a:lvl1pPr marL="0" indent="0" algn="ctr">
              <a:buNone/>
              <a:defRPr sz="10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95" name="Text Placeholder 14">
            <a:extLst>
              <a:ext uri="{FF2B5EF4-FFF2-40B4-BE49-F238E27FC236}">
                <a16:creationId xmlns:a16="http://schemas.microsoft.com/office/drawing/2014/main" id="{B494192B-BA24-41E2-974A-8FBA573DEA57}"/>
              </a:ext>
            </a:extLst>
          </p:cNvPr>
          <p:cNvSpPr>
            <a:spLocks noGrp="1"/>
          </p:cNvSpPr>
          <p:nvPr>
            <p:ph type="body" sz="quarter" idx="50" hasCustomPrompt="1"/>
          </p:nvPr>
        </p:nvSpPr>
        <p:spPr>
          <a:xfrm>
            <a:off x="6247590" y="3189298"/>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96" name="Text Placeholder 14">
            <a:extLst>
              <a:ext uri="{FF2B5EF4-FFF2-40B4-BE49-F238E27FC236}">
                <a16:creationId xmlns:a16="http://schemas.microsoft.com/office/drawing/2014/main" id="{C1C2EAB0-AC94-4977-AC85-8154DC994D53}"/>
              </a:ext>
            </a:extLst>
          </p:cNvPr>
          <p:cNvSpPr>
            <a:spLocks noGrp="1"/>
          </p:cNvSpPr>
          <p:nvPr>
            <p:ph type="body" sz="quarter" idx="51" hasCustomPrompt="1"/>
          </p:nvPr>
        </p:nvSpPr>
        <p:spPr>
          <a:xfrm>
            <a:off x="6247590" y="3401337"/>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07</a:t>
            </a:r>
          </a:p>
        </p:txBody>
      </p:sp>
      <p:sp>
        <p:nvSpPr>
          <p:cNvPr id="97" name="Text Placeholder 14">
            <a:extLst>
              <a:ext uri="{FF2B5EF4-FFF2-40B4-BE49-F238E27FC236}">
                <a16:creationId xmlns:a16="http://schemas.microsoft.com/office/drawing/2014/main" id="{C3F07C42-EA4D-48B8-BCBE-C242F0E27DF0}"/>
              </a:ext>
            </a:extLst>
          </p:cNvPr>
          <p:cNvSpPr>
            <a:spLocks noGrp="1"/>
          </p:cNvSpPr>
          <p:nvPr>
            <p:ph type="body" sz="quarter" idx="52" hasCustomPrompt="1"/>
          </p:nvPr>
        </p:nvSpPr>
        <p:spPr>
          <a:xfrm>
            <a:off x="5911033" y="3827718"/>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98" name="Text Placeholder 14">
            <a:extLst>
              <a:ext uri="{FF2B5EF4-FFF2-40B4-BE49-F238E27FC236}">
                <a16:creationId xmlns:a16="http://schemas.microsoft.com/office/drawing/2014/main" id="{AD904902-E1AA-456C-AB4B-C747D867E55D}"/>
              </a:ext>
            </a:extLst>
          </p:cNvPr>
          <p:cNvSpPr>
            <a:spLocks noGrp="1"/>
          </p:cNvSpPr>
          <p:nvPr>
            <p:ph type="body" sz="quarter" idx="53" hasCustomPrompt="1"/>
          </p:nvPr>
        </p:nvSpPr>
        <p:spPr>
          <a:xfrm>
            <a:off x="5911033" y="4007347"/>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99" name="Text Placeholder 14">
            <a:extLst>
              <a:ext uri="{FF2B5EF4-FFF2-40B4-BE49-F238E27FC236}">
                <a16:creationId xmlns:a16="http://schemas.microsoft.com/office/drawing/2014/main" id="{48698DEC-044E-4A63-9E51-D6C9F437B4C9}"/>
              </a:ext>
            </a:extLst>
          </p:cNvPr>
          <p:cNvSpPr>
            <a:spLocks noGrp="1"/>
          </p:cNvSpPr>
          <p:nvPr>
            <p:ph type="body" sz="quarter" idx="54" hasCustomPrompt="1"/>
          </p:nvPr>
        </p:nvSpPr>
        <p:spPr>
          <a:xfrm>
            <a:off x="5911033" y="4219386"/>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08</a:t>
            </a:r>
          </a:p>
        </p:txBody>
      </p:sp>
      <p:grpSp>
        <p:nvGrpSpPr>
          <p:cNvPr id="124" name="Group 123">
            <a:extLst>
              <a:ext uri="{FF2B5EF4-FFF2-40B4-BE49-F238E27FC236}">
                <a16:creationId xmlns:a16="http://schemas.microsoft.com/office/drawing/2014/main" id="{589A8122-AC80-40E3-96D5-121CDADFA065}"/>
              </a:ext>
            </a:extLst>
          </p:cNvPr>
          <p:cNvGrpSpPr/>
          <p:nvPr userDrawn="1"/>
        </p:nvGrpSpPr>
        <p:grpSpPr>
          <a:xfrm>
            <a:off x="3064089" y="1322496"/>
            <a:ext cx="3130304" cy="3130304"/>
            <a:chOff x="1725851" y="197234"/>
            <a:chExt cx="4799362" cy="4799363"/>
          </a:xfrm>
          <a:scene3d>
            <a:camera prst="orthographicFront">
              <a:rot lat="0" lon="0" rev="20399999"/>
            </a:camera>
            <a:lightRig rig="threePt" dir="t"/>
          </a:scene3d>
        </p:grpSpPr>
        <p:sp>
          <p:nvSpPr>
            <p:cNvPr id="125" name="Block Arc 124">
              <a:extLst>
                <a:ext uri="{FF2B5EF4-FFF2-40B4-BE49-F238E27FC236}">
                  <a16:creationId xmlns:a16="http://schemas.microsoft.com/office/drawing/2014/main" id="{8B4773C0-C0D3-47BC-9DA6-7814B27EBD87}"/>
                </a:ext>
              </a:extLst>
            </p:cNvPr>
            <p:cNvSpPr/>
            <p:nvPr/>
          </p:nvSpPr>
          <p:spPr>
            <a:xfrm>
              <a:off x="2160294" y="631678"/>
              <a:ext cx="3930473" cy="3930474"/>
            </a:xfrm>
            <a:prstGeom prst="blockArc">
              <a:avLst>
                <a:gd name="adj1" fmla="val 13500000"/>
                <a:gd name="adj2" fmla="val 16200000"/>
                <a:gd name="adj3" fmla="val 3430"/>
              </a:avLst>
            </a:prstGeom>
            <a:no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26" name="Block Arc 125">
              <a:extLst>
                <a:ext uri="{FF2B5EF4-FFF2-40B4-BE49-F238E27FC236}">
                  <a16:creationId xmlns:a16="http://schemas.microsoft.com/office/drawing/2014/main" id="{A81445D2-307B-4915-BE35-A0690B118478}"/>
                </a:ext>
              </a:extLst>
            </p:cNvPr>
            <p:cNvSpPr/>
            <p:nvPr/>
          </p:nvSpPr>
          <p:spPr>
            <a:xfrm>
              <a:off x="2160294" y="631678"/>
              <a:ext cx="3930473" cy="3930474"/>
            </a:xfrm>
            <a:prstGeom prst="blockArc">
              <a:avLst>
                <a:gd name="adj1" fmla="val 10800000"/>
                <a:gd name="adj2" fmla="val 13500000"/>
                <a:gd name="adj3" fmla="val 3430"/>
              </a:avLst>
            </a:prstGeom>
            <a:solidFill>
              <a:srgbClr val="9D9D9D"/>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27" name="Block Arc 126">
              <a:extLst>
                <a:ext uri="{FF2B5EF4-FFF2-40B4-BE49-F238E27FC236}">
                  <a16:creationId xmlns:a16="http://schemas.microsoft.com/office/drawing/2014/main" id="{040C25AE-24BA-45E6-A8BE-C902EA93A1E9}"/>
                </a:ext>
              </a:extLst>
            </p:cNvPr>
            <p:cNvSpPr/>
            <p:nvPr/>
          </p:nvSpPr>
          <p:spPr>
            <a:xfrm>
              <a:off x="2160294" y="631678"/>
              <a:ext cx="3930473" cy="3930474"/>
            </a:xfrm>
            <a:prstGeom prst="blockArc">
              <a:avLst>
                <a:gd name="adj1" fmla="val 8100000"/>
                <a:gd name="adj2" fmla="val 10800000"/>
                <a:gd name="adj3" fmla="val 3430"/>
              </a:avLst>
            </a:prstGeom>
            <a:solidFill>
              <a:schemeClr val="tx1"/>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28" name="Block Arc 127">
              <a:extLst>
                <a:ext uri="{FF2B5EF4-FFF2-40B4-BE49-F238E27FC236}">
                  <a16:creationId xmlns:a16="http://schemas.microsoft.com/office/drawing/2014/main" id="{5A9F5B74-98C4-4013-9696-A987424E2AA7}"/>
                </a:ext>
              </a:extLst>
            </p:cNvPr>
            <p:cNvSpPr/>
            <p:nvPr/>
          </p:nvSpPr>
          <p:spPr>
            <a:xfrm>
              <a:off x="2160294" y="631678"/>
              <a:ext cx="3930473" cy="3930474"/>
            </a:xfrm>
            <a:prstGeom prst="blockArc">
              <a:avLst>
                <a:gd name="adj1" fmla="val 5400000"/>
                <a:gd name="adj2" fmla="val 8100000"/>
                <a:gd name="adj3" fmla="val 3430"/>
              </a:avLst>
            </a:prstGeom>
            <a:solidFill>
              <a:srgbClr val="B4B4B4"/>
            </a:solidFill>
            <a:ln>
              <a:solidFill>
                <a:srgbClr val="A8A8A8"/>
              </a:solidFill>
            </a:ln>
            <a:scene3d>
              <a:camera prst="orthographicFront">
                <a:rot lat="0" lon="0" rev="20399999"/>
              </a:camera>
              <a:lightRig rig="threePt" dir="t"/>
            </a:scene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IN" dirty="0"/>
            </a:p>
          </p:txBody>
        </p:sp>
        <p:sp>
          <p:nvSpPr>
            <p:cNvPr id="129" name="Block Arc 128">
              <a:extLst>
                <a:ext uri="{FF2B5EF4-FFF2-40B4-BE49-F238E27FC236}">
                  <a16:creationId xmlns:a16="http://schemas.microsoft.com/office/drawing/2014/main" id="{BAC0A140-1667-4633-9DE6-FC1D5F8BB363}"/>
                </a:ext>
              </a:extLst>
            </p:cNvPr>
            <p:cNvSpPr/>
            <p:nvPr/>
          </p:nvSpPr>
          <p:spPr>
            <a:xfrm>
              <a:off x="2160294" y="631678"/>
              <a:ext cx="3930473" cy="3930474"/>
            </a:xfrm>
            <a:prstGeom prst="blockArc">
              <a:avLst>
                <a:gd name="adj1" fmla="val 2700000"/>
                <a:gd name="adj2" fmla="val 5400000"/>
                <a:gd name="adj3" fmla="val 3430"/>
              </a:avLst>
            </a:prstGeom>
            <a:no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0" name="Block Arc 129">
              <a:extLst>
                <a:ext uri="{FF2B5EF4-FFF2-40B4-BE49-F238E27FC236}">
                  <a16:creationId xmlns:a16="http://schemas.microsoft.com/office/drawing/2014/main" id="{CFC036EC-2AE3-45D4-ADE2-396AC55ADFB8}"/>
                </a:ext>
              </a:extLst>
            </p:cNvPr>
            <p:cNvSpPr/>
            <p:nvPr/>
          </p:nvSpPr>
          <p:spPr>
            <a:xfrm>
              <a:off x="2160294" y="631678"/>
              <a:ext cx="3930473" cy="3930474"/>
            </a:xfrm>
            <a:prstGeom prst="blockArc">
              <a:avLst>
                <a:gd name="adj1" fmla="val 0"/>
                <a:gd name="adj2" fmla="val 2700000"/>
                <a:gd name="adj3" fmla="val 3430"/>
              </a:avLst>
            </a:prstGeom>
            <a:solidFill>
              <a:srgbClr val="F6323E"/>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1" name="Block Arc 130">
              <a:extLst>
                <a:ext uri="{FF2B5EF4-FFF2-40B4-BE49-F238E27FC236}">
                  <a16:creationId xmlns:a16="http://schemas.microsoft.com/office/drawing/2014/main" id="{111D4FF4-3487-4B26-A5FB-4442CCE5AA67}"/>
                </a:ext>
              </a:extLst>
            </p:cNvPr>
            <p:cNvSpPr/>
            <p:nvPr/>
          </p:nvSpPr>
          <p:spPr>
            <a:xfrm>
              <a:off x="2160294" y="631678"/>
              <a:ext cx="3930473" cy="3930474"/>
            </a:xfrm>
            <a:prstGeom prst="blockArc">
              <a:avLst>
                <a:gd name="adj1" fmla="val 18900000"/>
                <a:gd name="adj2" fmla="val 0"/>
                <a:gd name="adj3" fmla="val 3430"/>
              </a:avLst>
            </a:prstGeom>
            <a:solidFill>
              <a:srgbClr val="CCCCCC"/>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2" name="Block Arc 131">
              <a:extLst>
                <a:ext uri="{FF2B5EF4-FFF2-40B4-BE49-F238E27FC236}">
                  <a16:creationId xmlns:a16="http://schemas.microsoft.com/office/drawing/2014/main" id="{B0D772E5-AFBD-4B14-9B45-D8C082D21DD1}"/>
                </a:ext>
              </a:extLst>
            </p:cNvPr>
            <p:cNvSpPr/>
            <p:nvPr/>
          </p:nvSpPr>
          <p:spPr>
            <a:xfrm>
              <a:off x="2160294" y="631678"/>
              <a:ext cx="3930473" cy="3930474"/>
            </a:xfrm>
            <a:prstGeom prst="blockArc">
              <a:avLst>
                <a:gd name="adj1" fmla="val 16200000"/>
                <a:gd name="adj2" fmla="val 18900000"/>
                <a:gd name="adj3" fmla="val 3430"/>
              </a:avLst>
            </a:prstGeom>
            <a:solidFill>
              <a:srgbClr val="F6323E"/>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3" name="Freeform 31">
              <a:extLst>
                <a:ext uri="{FF2B5EF4-FFF2-40B4-BE49-F238E27FC236}">
                  <a16:creationId xmlns:a16="http://schemas.microsoft.com/office/drawing/2014/main" id="{84D681CB-D86E-4756-B454-2375714DDCEE}"/>
                </a:ext>
              </a:extLst>
            </p:cNvPr>
            <p:cNvSpPr/>
            <p:nvPr/>
          </p:nvSpPr>
          <p:spPr>
            <a:xfrm>
              <a:off x="3128723" y="1600108"/>
              <a:ext cx="1993614" cy="1993614"/>
            </a:xfrm>
            <a:custGeom>
              <a:avLst/>
              <a:gdLst>
                <a:gd name="connsiteX0" fmla="*/ 0 w 1993614"/>
                <a:gd name="connsiteY0" fmla="*/ 996807 h 1993614"/>
                <a:gd name="connsiteX1" fmla="*/ 996807 w 1993614"/>
                <a:gd name="connsiteY1" fmla="*/ 0 h 1993614"/>
                <a:gd name="connsiteX2" fmla="*/ 1993614 w 1993614"/>
                <a:gd name="connsiteY2" fmla="*/ 996807 h 1993614"/>
                <a:gd name="connsiteX3" fmla="*/ 996807 w 1993614"/>
                <a:gd name="connsiteY3" fmla="*/ 1993614 h 1993614"/>
                <a:gd name="connsiteX4" fmla="*/ 0 w 1993614"/>
                <a:gd name="connsiteY4" fmla="*/ 996807 h 1993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614" h="1993614">
                  <a:moveTo>
                    <a:pt x="0" y="996807"/>
                  </a:moveTo>
                  <a:cubicBezTo>
                    <a:pt x="0" y="446286"/>
                    <a:pt x="446286" y="0"/>
                    <a:pt x="996807" y="0"/>
                  </a:cubicBezTo>
                  <a:cubicBezTo>
                    <a:pt x="1547328" y="0"/>
                    <a:pt x="1993614" y="446286"/>
                    <a:pt x="1993614" y="996807"/>
                  </a:cubicBezTo>
                  <a:cubicBezTo>
                    <a:pt x="1993614" y="1547328"/>
                    <a:pt x="1547328" y="1993614"/>
                    <a:pt x="996807" y="1993614"/>
                  </a:cubicBezTo>
                  <a:cubicBezTo>
                    <a:pt x="446286" y="1993614"/>
                    <a:pt x="0" y="1547328"/>
                    <a:pt x="0" y="996807"/>
                  </a:cubicBezTo>
                  <a:close/>
                </a:path>
              </a:pathLst>
            </a:custGeom>
            <a:noFill/>
            <a:ln w="50800">
              <a:solidFill>
                <a:srgbClr val="4C4C4C"/>
              </a:solidFill>
            </a:ln>
            <a:effectLst>
              <a:outerShdw blurRad="50800" dist="38100" dir="8100000" algn="tr" rotWithShape="0">
                <a:prstClr val="black">
                  <a:alpha val="40000"/>
                </a:prstClr>
              </a:outerShdw>
            </a:effectLst>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307198" tIns="307198" rIns="307198" bIns="307198" numCol="1" spcCol="1270" anchor="ctr" anchorCtr="0">
              <a:noAutofit/>
            </a:bodyPr>
            <a:lstStyle/>
            <a:p>
              <a:pPr lvl="0" algn="ctr" defTabSz="533400">
                <a:lnSpc>
                  <a:spcPct val="90000"/>
                </a:lnSpc>
                <a:spcBef>
                  <a:spcPct val="0"/>
                </a:spcBef>
                <a:spcAft>
                  <a:spcPct val="35000"/>
                </a:spcAft>
              </a:pPr>
              <a:endParaRPr lang="en-IN" sz="1200" kern="1200" dirty="0">
                <a:solidFill>
                  <a:srgbClr val="4C4C4C"/>
                </a:solidFill>
                <a:latin typeface="Roboto Cn" pitchFamily="2" charset="0"/>
                <a:ea typeface="Roboto Cn" pitchFamily="2" charset="0"/>
              </a:endParaRPr>
            </a:p>
          </p:txBody>
        </p:sp>
        <p:sp>
          <p:nvSpPr>
            <p:cNvPr id="134" name="Freeform 32">
              <a:extLst>
                <a:ext uri="{FF2B5EF4-FFF2-40B4-BE49-F238E27FC236}">
                  <a16:creationId xmlns:a16="http://schemas.microsoft.com/office/drawing/2014/main" id="{4B372692-F430-416D-8354-7E20E10DACB2}"/>
                </a:ext>
              </a:extLst>
            </p:cNvPr>
            <p:cNvSpPr/>
            <p:nvPr/>
          </p:nvSpPr>
          <p:spPr>
            <a:xfrm>
              <a:off x="3657379" y="19723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F6323E"/>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5" name="Freeform 33">
              <a:extLst>
                <a:ext uri="{FF2B5EF4-FFF2-40B4-BE49-F238E27FC236}">
                  <a16:creationId xmlns:a16="http://schemas.microsoft.com/office/drawing/2014/main" id="{AA766CEF-78FC-4437-B612-CE45C199F0F1}"/>
                </a:ext>
              </a:extLst>
            </p:cNvPr>
            <p:cNvSpPr/>
            <p:nvPr/>
          </p:nvSpPr>
          <p:spPr>
            <a:xfrm>
              <a:off x="5023178" y="762966"/>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CCCCCC"/>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6" name="Freeform 34">
              <a:extLst>
                <a:ext uri="{FF2B5EF4-FFF2-40B4-BE49-F238E27FC236}">
                  <a16:creationId xmlns:a16="http://schemas.microsoft.com/office/drawing/2014/main" id="{D3187795-3A1A-4663-A396-492CCC07CB57}"/>
                </a:ext>
              </a:extLst>
            </p:cNvPr>
            <p:cNvSpPr/>
            <p:nvPr/>
          </p:nvSpPr>
          <p:spPr>
            <a:xfrm>
              <a:off x="5588911" y="212876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F6323E"/>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7" name="Freeform 35">
              <a:extLst>
                <a:ext uri="{FF2B5EF4-FFF2-40B4-BE49-F238E27FC236}">
                  <a16:creationId xmlns:a16="http://schemas.microsoft.com/office/drawing/2014/main" id="{20CBC2B0-8D13-49B1-9FA0-DF8B0AF5CB4B}"/>
                </a:ext>
              </a:extLst>
            </p:cNvPr>
            <p:cNvSpPr/>
            <p:nvPr/>
          </p:nvSpPr>
          <p:spPr>
            <a:xfrm>
              <a:off x="5023177" y="3494562"/>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rgbClr val="9D9D9D"/>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8" name="Freeform 36">
              <a:extLst>
                <a:ext uri="{FF2B5EF4-FFF2-40B4-BE49-F238E27FC236}">
                  <a16:creationId xmlns:a16="http://schemas.microsoft.com/office/drawing/2014/main" id="{39019976-B1C2-4305-B168-A05BD0CB2C4E}"/>
                </a:ext>
              </a:extLst>
            </p:cNvPr>
            <p:cNvSpPr/>
            <p:nvPr/>
          </p:nvSpPr>
          <p:spPr>
            <a:xfrm>
              <a:off x="3657379" y="4060295"/>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rgbClr val="F6323E"/>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sp>
          <p:nvSpPr>
            <p:cNvPr id="139" name="Freeform 37">
              <a:extLst>
                <a:ext uri="{FF2B5EF4-FFF2-40B4-BE49-F238E27FC236}">
                  <a16:creationId xmlns:a16="http://schemas.microsoft.com/office/drawing/2014/main" id="{BD305D83-550B-4C24-AF9F-AA9DE43E95EF}"/>
                </a:ext>
              </a:extLst>
            </p:cNvPr>
            <p:cNvSpPr/>
            <p:nvPr/>
          </p:nvSpPr>
          <p:spPr>
            <a:xfrm>
              <a:off x="2291582" y="349456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rgbClr val="A8A8A8"/>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sp>
          <p:nvSpPr>
            <p:cNvPr id="140" name="Freeform 38">
              <a:extLst>
                <a:ext uri="{FF2B5EF4-FFF2-40B4-BE49-F238E27FC236}">
                  <a16:creationId xmlns:a16="http://schemas.microsoft.com/office/drawing/2014/main" id="{92041494-44D7-4E45-A4CF-B5BE55A644BA}"/>
                </a:ext>
              </a:extLst>
            </p:cNvPr>
            <p:cNvSpPr/>
            <p:nvPr/>
          </p:nvSpPr>
          <p:spPr>
            <a:xfrm>
              <a:off x="1725851" y="212876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chemeClr val="tx1"/>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sp>
          <p:nvSpPr>
            <p:cNvPr id="141" name="Freeform 39">
              <a:extLst>
                <a:ext uri="{FF2B5EF4-FFF2-40B4-BE49-F238E27FC236}">
                  <a16:creationId xmlns:a16="http://schemas.microsoft.com/office/drawing/2014/main" id="{290FE087-25E7-4182-A982-270275095219}"/>
                </a:ext>
              </a:extLst>
            </p:cNvPr>
            <p:cNvSpPr/>
            <p:nvPr/>
          </p:nvSpPr>
          <p:spPr>
            <a:xfrm>
              <a:off x="2291581" y="762965"/>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989898"/>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grpSp>
      <p:pic>
        <p:nvPicPr>
          <p:cNvPr id="142" name="Picture 141">
            <a:extLst>
              <a:ext uri="{FF2B5EF4-FFF2-40B4-BE49-F238E27FC236}">
                <a16:creationId xmlns:a16="http://schemas.microsoft.com/office/drawing/2014/main" id="{E4F76C4B-B815-42DE-AFB4-459EFEE7BC9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06518" y="1572770"/>
            <a:ext cx="365816" cy="365816"/>
          </a:xfrm>
          <a:prstGeom prst="rect">
            <a:avLst/>
          </a:prstGeom>
          <a:scene3d>
            <a:camera prst="orthographicFront">
              <a:rot lat="0" lon="0" rev="0"/>
            </a:camera>
            <a:lightRig rig="threePt" dir="t"/>
          </a:scene3d>
        </p:spPr>
      </p:pic>
      <p:pic>
        <p:nvPicPr>
          <p:cNvPr id="143" name="Picture 142">
            <a:extLst>
              <a:ext uri="{FF2B5EF4-FFF2-40B4-BE49-F238E27FC236}">
                <a16:creationId xmlns:a16="http://schemas.microsoft.com/office/drawing/2014/main" id="{3BE0AA93-5B5E-4D23-B226-9514D65897B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72122" y="3840710"/>
            <a:ext cx="365816" cy="365816"/>
          </a:xfrm>
          <a:prstGeom prst="rect">
            <a:avLst/>
          </a:prstGeom>
          <a:scene3d>
            <a:camera prst="orthographicFront">
              <a:rot lat="0" lon="0" rev="0"/>
            </a:camera>
            <a:lightRig rig="threePt" dir="t"/>
          </a:scene3d>
        </p:spPr>
      </p:pic>
      <p:pic>
        <p:nvPicPr>
          <p:cNvPr id="144" name="Picture 143">
            <a:extLst>
              <a:ext uri="{FF2B5EF4-FFF2-40B4-BE49-F238E27FC236}">
                <a16:creationId xmlns:a16="http://schemas.microsoft.com/office/drawing/2014/main" id="{CB655488-71C0-424A-96C6-3E76C4B878F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285784" y="3229619"/>
            <a:ext cx="365816" cy="365816"/>
          </a:xfrm>
          <a:prstGeom prst="rect">
            <a:avLst/>
          </a:prstGeom>
          <a:scene3d>
            <a:camera prst="orthographicFront">
              <a:rot lat="0" lon="0" rev="0"/>
            </a:camera>
            <a:lightRig rig="threePt" dir="t"/>
          </a:scene3d>
        </p:spPr>
      </p:pic>
      <p:pic>
        <p:nvPicPr>
          <p:cNvPr id="145" name="Picture 144">
            <a:extLst>
              <a:ext uri="{FF2B5EF4-FFF2-40B4-BE49-F238E27FC236}">
                <a16:creationId xmlns:a16="http://schemas.microsoft.com/office/drawing/2014/main" id="{ACF79AE9-77DE-42C0-991F-B3FAD827816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260129" y="2284117"/>
            <a:ext cx="365816" cy="365816"/>
          </a:xfrm>
          <a:prstGeom prst="rect">
            <a:avLst/>
          </a:prstGeom>
          <a:scene3d>
            <a:camera prst="orthographicFront">
              <a:rot lat="0" lon="0" rev="0"/>
            </a:camera>
            <a:lightRig rig="threePt" dir="t"/>
          </a:scene3d>
        </p:spPr>
      </p:pic>
      <p:pic>
        <p:nvPicPr>
          <p:cNvPr id="146" name="Picture 145">
            <a:extLst>
              <a:ext uri="{FF2B5EF4-FFF2-40B4-BE49-F238E27FC236}">
                <a16:creationId xmlns:a16="http://schemas.microsoft.com/office/drawing/2014/main" id="{1E127694-CB04-4394-88E1-0D173E808273}"/>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71063" y="1518775"/>
            <a:ext cx="365816" cy="365816"/>
          </a:xfrm>
          <a:prstGeom prst="rect">
            <a:avLst/>
          </a:prstGeom>
          <a:scene3d>
            <a:camera prst="orthographicFront">
              <a:rot lat="0" lon="0" rev="0"/>
            </a:camera>
            <a:lightRig rig="threePt" dir="t"/>
          </a:scene3d>
        </p:spPr>
      </p:pic>
      <p:pic>
        <p:nvPicPr>
          <p:cNvPr id="147" name="Picture 146">
            <a:extLst>
              <a:ext uri="{FF2B5EF4-FFF2-40B4-BE49-F238E27FC236}">
                <a16:creationId xmlns:a16="http://schemas.microsoft.com/office/drawing/2014/main" id="{7C33CD56-CCCB-40E1-84F7-6636672DCD5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606880" y="2182634"/>
            <a:ext cx="365816" cy="365816"/>
          </a:xfrm>
          <a:prstGeom prst="rect">
            <a:avLst/>
          </a:prstGeom>
          <a:scene3d>
            <a:camera prst="orthographicFront">
              <a:rot lat="0" lon="0" rev="0"/>
            </a:camera>
            <a:lightRig rig="threePt" dir="t"/>
          </a:scene3d>
        </p:spPr>
      </p:pic>
      <p:pic>
        <p:nvPicPr>
          <p:cNvPr id="148" name="Picture 147">
            <a:extLst>
              <a:ext uri="{FF2B5EF4-FFF2-40B4-BE49-F238E27FC236}">
                <a16:creationId xmlns:a16="http://schemas.microsoft.com/office/drawing/2014/main" id="{98979666-D489-4280-ADFE-5A951BBF8895}"/>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5641355" y="3145032"/>
            <a:ext cx="365816" cy="365816"/>
          </a:xfrm>
          <a:prstGeom prst="rect">
            <a:avLst/>
          </a:prstGeom>
          <a:scene3d>
            <a:camera prst="orthographicFront">
              <a:rot lat="0" lon="0" rev="0"/>
            </a:camera>
            <a:lightRig rig="threePt" dir="t"/>
          </a:scene3d>
        </p:spPr>
      </p:pic>
      <p:pic>
        <p:nvPicPr>
          <p:cNvPr id="149" name="Picture 148">
            <a:extLst>
              <a:ext uri="{FF2B5EF4-FFF2-40B4-BE49-F238E27FC236}">
                <a16:creationId xmlns:a16="http://schemas.microsoft.com/office/drawing/2014/main" id="{E5B1353A-C1EF-4AB0-9FEA-62B7358C4F2A}"/>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4014639" y="3877794"/>
            <a:ext cx="365816" cy="365816"/>
          </a:xfrm>
          <a:prstGeom prst="rect">
            <a:avLst/>
          </a:prstGeom>
          <a:scene3d>
            <a:camera prst="orthographicFront">
              <a:rot lat="0" lon="0" rev="0"/>
            </a:camera>
            <a:lightRig rig="threePt" dir="t"/>
          </a:scene3d>
        </p:spPr>
      </p:pic>
      <p:sp>
        <p:nvSpPr>
          <p:cNvPr id="150" name="Text Placeholder 14">
            <a:extLst>
              <a:ext uri="{FF2B5EF4-FFF2-40B4-BE49-F238E27FC236}">
                <a16:creationId xmlns:a16="http://schemas.microsoft.com/office/drawing/2014/main" id="{966432A7-F3D2-4BD6-AFE8-25EAF6CCF3DC}"/>
              </a:ext>
            </a:extLst>
          </p:cNvPr>
          <p:cNvSpPr>
            <a:spLocks noGrp="1"/>
          </p:cNvSpPr>
          <p:nvPr>
            <p:ph type="body" sz="quarter" idx="55" hasCustomPrompt="1"/>
          </p:nvPr>
        </p:nvSpPr>
        <p:spPr>
          <a:xfrm>
            <a:off x="4052675" y="2723156"/>
            <a:ext cx="1182772" cy="386646"/>
          </a:xfrm>
          <a:prstGeom prst="rect">
            <a:avLst/>
          </a:prstGeom>
        </p:spPr>
        <p:txBody>
          <a:bodyPr>
            <a:noAutofit/>
          </a:bodyPr>
          <a:lstStyle>
            <a:lvl1pPr marL="0" indent="0" algn="ctr">
              <a:buNone/>
              <a:defRPr sz="1100" b="1" baseline="0">
                <a:solidFill>
                  <a:srgbClr val="989898"/>
                </a:solidFill>
                <a:latin typeface="Proxima Nova Rg" pitchFamily="50" charset="0"/>
                <a:ea typeface="Roboto Cn" pitchFamily="2" charset="0"/>
              </a:defRPr>
            </a:lvl1pPr>
          </a:lstStyle>
          <a:p>
            <a:pPr lvl="0"/>
            <a:r>
              <a:rPr lang="en-IN" dirty="0"/>
              <a:t>INFOGRAPHIC </a:t>
            </a:r>
            <a:br>
              <a:rPr lang="en-IN" dirty="0"/>
            </a:br>
            <a:r>
              <a:rPr lang="en-IN" dirty="0"/>
              <a:t>TEMPLATE</a:t>
            </a:r>
          </a:p>
        </p:txBody>
      </p:sp>
      <p:sp>
        <p:nvSpPr>
          <p:cNvPr id="56" name="Rectangle 55">
            <a:extLst>
              <a:ext uri="{FF2B5EF4-FFF2-40B4-BE49-F238E27FC236}">
                <a16:creationId xmlns:a16="http://schemas.microsoft.com/office/drawing/2014/main" id="{6F353FB6-AAE4-CB41-BDE4-670BCBA98965}"/>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58" name="Title 11">
            <a:extLst>
              <a:ext uri="{FF2B5EF4-FFF2-40B4-BE49-F238E27FC236}">
                <a16:creationId xmlns:a16="http://schemas.microsoft.com/office/drawing/2014/main" id="{129AD187-3F06-B142-AE95-538A3E04D765}"/>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59" name="Picture 58">
            <a:extLst>
              <a:ext uri="{FF2B5EF4-FFF2-40B4-BE49-F238E27FC236}">
                <a16:creationId xmlns:a16="http://schemas.microsoft.com/office/drawing/2014/main" id="{6B944F7C-69EF-FC48-847F-BEF393C6B40F}"/>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2753332641"/>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500D484D-755B-CC43-99C4-2BB0EB76FEF6}" type="datetime1">
              <a:rPr lang="en-IN" smtClean="0"/>
              <a:t>27-03-2022</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14" name="Text Placeholder 8">
            <a:extLst>
              <a:ext uri="{FF2B5EF4-FFF2-40B4-BE49-F238E27FC236}">
                <a16:creationId xmlns:a16="http://schemas.microsoft.com/office/drawing/2014/main" id="{8C99F4FE-101A-4013-A504-B6C2195E7126}"/>
              </a:ext>
            </a:extLst>
          </p:cNvPr>
          <p:cNvSpPr>
            <a:spLocks noGrp="1"/>
          </p:cNvSpPr>
          <p:nvPr>
            <p:ph type="body" sz="quarter" idx="15" hasCustomPrompt="1"/>
          </p:nvPr>
        </p:nvSpPr>
        <p:spPr>
          <a:xfrm>
            <a:off x="630238" y="1455738"/>
            <a:ext cx="2933700" cy="3060700"/>
          </a:xfrm>
          <a:prstGeom prst="rect">
            <a:avLst/>
          </a:prstGeom>
        </p:spPr>
        <p:txBody>
          <a:bodyPr anchor="t"/>
          <a:lstStyle>
            <a:lvl1pPr marL="0" indent="0" algn="l">
              <a:buNone/>
              <a:defRPr sz="1820" b="0">
                <a:solidFill>
                  <a:schemeClr val="tx1"/>
                </a:solidFill>
                <a:latin typeface="Proxima Nova Rg" panose="02000506030000020004" pitchFamily="50" charset="0"/>
              </a:defRPr>
            </a:lvl1pPr>
          </a:lstStyle>
          <a:p>
            <a:pPr lvl="0"/>
            <a:r>
              <a:rPr lang="en-IN" dirty="0"/>
              <a:t>Click to add text</a:t>
            </a:r>
          </a:p>
        </p:txBody>
      </p:sp>
      <p:sp>
        <p:nvSpPr>
          <p:cNvPr id="4" name="Chart Placeholder 3"/>
          <p:cNvSpPr>
            <a:spLocks noGrp="1"/>
          </p:cNvSpPr>
          <p:nvPr>
            <p:ph type="chart" sz="quarter" idx="16" hasCustomPrompt="1"/>
          </p:nvPr>
        </p:nvSpPr>
        <p:spPr>
          <a:xfrm>
            <a:off x="3676650" y="1466850"/>
            <a:ext cx="4845050" cy="3048000"/>
          </a:xfrm>
          <a:prstGeom prst="rect">
            <a:avLst/>
          </a:prstGeom>
        </p:spPr>
        <p:txBody>
          <a:bodyPr/>
          <a:lstStyle>
            <a:lvl1pPr marL="0" indent="0">
              <a:buNone/>
              <a:defRPr lang="en-IN" sz="1100" dirty="0">
                <a:latin typeface="Proxima Nova Rg" pitchFamily="50" charset="0"/>
              </a:defRPr>
            </a:lvl1pPr>
          </a:lstStyle>
          <a:p>
            <a:r>
              <a:rPr lang="en-IN" dirty="0"/>
              <a:t>Click to add chart</a:t>
            </a:r>
          </a:p>
        </p:txBody>
      </p:sp>
      <p:sp>
        <p:nvSpPr>
          <p:cNvPr id="7" name="Rectangle 6">
            <a:extLst>
              <a:ext uri="{FF2B5EF4-FFF2-40B4-BE49-F238E27FC236}">
                <a16:creationId xmlns:a16="http://schemas.microsoft.com/office/drawing/2014/main" id="{D16AFEDF-03EE-FC49-BE63-C7AA217320FB}"/>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0" name="Title 11">
            <a:extLst>
              <a:ext uri="{FF2B5EF4-FFF2-40B4-BE49-F238E27FC236}">
                <a16:creationId xmlns:a16="http://schemas.microsoft.com/office/drawing/2014/main" id="{F1952F7C-711F-D049-A96D-6BBF6CD0BC64}"/>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11" name="Picture 10">
            <a:extLst>
              <a:ext uri="{FF2B5EF4-FFF2-40B4-BE49-F238E27FC236}">
                <a16:creationId xmlns:a16="http://schemas.microsoft.com/office/drawing/2014/main" id="{EB70C7B4-4F41-D048-8244-D5BA9C5BD0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351642401"/>
      </p:ext>
    </p:extLst>
  </p:cSld>
  <p:clrMapOvr>
    <a:masterClrMapping/>
  </p:clrMapOvr>
  <p:extLst>
    <p:ext uri="{DCECCB84-F9BA-43D5-87BE-67443E8EF086}">
      <p15:sldGuideLst xmlns:p15="http://schemas.microsoft.com/office/powerpoint/2012/main">
        <p15:guide id="5" orient="horz" pos="395" userDrawn="1">
          <p15:clr>
            <a:srgbClr val="FBAE40"/>
          </p15:clr>
        </p15:guide>
        <p15:guide id="6" pos="2245" userDrawn="1">
          <p15:clr>
            <a:srgbClr val="FBAE40"/>
          </p15:clr>
        </p15:guide>
        <p15:guide id="7" orient="horz" pos="917" userDrawn="1">
          <p15:clr>
            <a:srgbClr val="FBAE40"/>
          </p15:clr>
        </p15:guide>
        <p15:guide id="8" orient="horz" pos="2845"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DF1C9B-713D-40DB-A62A-D1F6BB670D90}"/>
              </a:ext>
            </a:extLst>
          </p:cNvPr>
          <p:cNvSpPr/>
          <p:nvPr/>
        </p:nvSpPr>
        <p:spPr>
          <a:xfrm>
            <a:off x="-431" y="0"/>
            <a:ext cx="9144000" cy="5143500"/>
          </a:xfrm>
          <a:prstGeom prst="rect">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5796CEC6-43E1-427C-ABD1-13EFFEFDAF5A}"/>
              </a:ext>
            </a:extLst>
          </p:cNvPr>
          <p:cNvSpPr>
            <a:spLocks noGrp="1"/>
          </p:cNvSpPr>
          <p:nvPr>
            <p:ph type="title" hasCustomPrompt="1"/>
          </p:nvPr>
        </p:nvSpPr>
        <p:spPr>
          <a:xfrm>
            <a:off x="630238" y="544498"/>
            <a:ext cx="5990568" cy="562407"/>
          </a:xfrm>
        </p:spPr>
        <p:txBody>
          <a:bodyPr>
            <a:noAutofit/>
          </a:bodyPr>
          <a:lstStyle>
            <a:lvl1pPr>
              <a:defRPr sz="3600">
                <a:solidFill>
                  <a:schemeClr val="bg1"/>
                </a:solidFill>
              </a:defRPr>
            </a:lvl1pPr>
          </a:lstStyle>
          <a:p>
            <a:r>
              <a:rPr lang="en-US" dirty="0"/>
              <a:t>Click to add title</a:t>
            </a:r>
            <a:endParaRPr lang="en-IN" dirty="0"/>
          </a:p>
        </p:txBody>
      </p:sp>
      <p:sp>
        <p:nvSpPr>
          <p:cNvPr id="3" name="Date Placeholder 2">
            <a:extLst>
              <a:ext uri="{FF2B5EF4-FFF2-40B4-BE49-F238E27FC236}">
                <a16:creationId xmlns:a16="http://schemas.microsoft.com/office/drawing/2014/main" id="{CEDF3A31-0142-4D6F-BD6A-08ED8715F549}"/>
              </a:ext>
            </a:extLst>
          </p:cNvPr>
          <p:cNvSpPr>
            <a:spLocks noGrp="1"/>
          </p:cNvSpPr>
          <p:nvPr>
            <p:ph type="dt" sz="half" idx="10"/>
          </p:nvPr>
        </p:nvSpPr>
        <p:spPr/>
        <p:txBody>
          <a:bodyPr/>
          <a:lstStyle>
            <a:lvl1pPr>
              <a:defRPr>
                <a:solidFill>
                  <a:schemeClr val="bg1"/>
                </a:solidFill>
              </a:defRPr>
            </a:lvl1pPr>
          </a:lstStyle>
          <a:p>
            <a:fld id="{7DD0C667-8BB3-D74C-86FC-7D0CD1167351}" type="datetime1">
              <a:rPr lang="en-IN" smtClean="0"/>
              <a:t>27-03-2022</a:t>
            </a:fld>
            <a:endParaRPr lang="en-IN" dirty="0"/>
          </a:p>
        </p:txBody>
      </p:sp>
      <p:sp>
        <p:nvSpPr>
          <p:cNvPr id="4" name="Footer Placeholder 3">
            <a:extLst>
              <a:ext uri="{FF2B5EF4-FFF2-40B4-BE49-F238E27FC236}">
                <a16:creationId xmlns:a16="http://schemas.microsoft.com/office/drawing/2014/main" id="{3D0D8DFB-EB9D-4CFE-AECF-ECCB2F8CAB79}"/>
              </a:ext>
            </a:extLst>
          </p:cNvPr>
          <p:cNvSpPr>
            <a:spLocks noGrp="1"/>
          </p:cNvSpPr>
          <p:nvPr>
            <p:ph type="ftr" sz="quarter" idx="11"/>
          </p:nvPr>
        </p:nvSpPr>
        <p:spPr>
          <a:xfrm>
            <a:off x="3028950" y="4767263"/>
            <a:ext cx="3086100" cy="273844"/>
          </a:xfrm>
          <a:prstGeom prst="rect">
            <a:avLst/>
          </a:prstGeom>
        </p:spPr>
        <p:txBody>
          <a:bodyPr/>
          <a:lstStyle>
            <a:lvl1pPr>
              <a:defRPr>
                <a:solidFill>
                  <a:schemeClr val="bg1"/>
                </a:solidFill>
              </a:defRPr>
            </a:lvl1pPr>
          </a:lstStyle>
          <a:p>
            <a:r>
              <a:rPr lang="en-IN"/>
              <a:t>Data Science Certification Program</a:t>
            </a:r>
          </a:p>
        </p:txBody>
      </p:sp>
      <p:sp>
        <p:nvSpPr>
          <p:cNvPr id="5" name="Slide Number Placeholder 4">
            <a:extLst>
              <a:ext uri="{FF2B5EF4-FFF2-40B4-BE49-F238E27FC236}">
                <a16:creationId xmlns:a16="http://schemas.microsoft.com/office/drawing/2014/main" id="{E345A4D0-9626-4A0E-BB58-22B534943FAF}"/>
              </a:ext>
            </a:extLst>
          </p:cNvPr>
          <p:cNvSpPr>
            <a:spLocks noGrp="1"/>
          </p:cNvSpPr>
          <p:nvPr>
            <p:ph type="sldNum" sz="quarter" idx="12"/>
          </p:nvPr>
        </p:nvSpPr>
        <p:spPr/>
        <p:txBody>
          <a:bodyPr/>
          <a:lstStyle>
            <a:lvl1pPr>
              <a:defRPr>
                <a:solidFill>
                  <a:schemeClr val="bg1"/>
                </a:solidFill>
              </a:defRPr>
            </a:lvl1pPr>
          </a:lstStyle>
          <a:p>
            <a:fld id="{273EEA2F-D825-49D3-9C25-497F06EFD3F7}" type="slidenum">
              <a:rPr lang="en-IN" smtClean="0"/>
              <a:t>‹#›</a:t>
            </a:fld>
            <a:endParaRPr lang="en-IN"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8" name="Rectangle 7">
            <a:extLst>
              <a:ext uri="{FF2B5EF4-FFF2-40B4-BE49-F238E27FC236}">
                <a16:creationId xmlns:a16="http://schemas.microsoft.com/office/drawing/2014/main" id="{45DF1C9B-713D-40DB-A62A-D1F6BB670D90}"/>
              </a:ext>
            </a:extLst>
          </p:cNvPr>
          <p:cNvSpPr/>
          <p:nvPr userDrawn="1"/>
        </p:nvSpPr>
        <p:spPr>
          <a:xfrm>
            <a:off x="0" y="0"/>
            <a:ext cx="9144000" cy="5143500"/>
          </a:xfrm>
          <a:prstGeom prst="rect">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Picture 13">
            <a:extLst>
              <a:ext uri="{FF2B5EF4-FFF2-40B4-BE49-F238E27FC236}">
                <a16:creationId xmlns:a16="http://schemas.microsoft.com/office/drawing/2014/main" id="{C80AC936-0B18-A241-B2D6-3F1133E340B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8640815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Divider">
  <p:cSld name="2_Divider">
    <p:spTree>
      <p:nvGrpSpPr>
        <p:cNvPr id="1" name="Shape 17"/>
        <p:cNvGrpSpPr/>
        <p:nvPr/>
      </p:nvGrpSpPr>
      <p:grpSpPr>
        <a:xfrm>
          <a:off x="0" y="0"/>
          <a:ext cx="0" cy="0"/>
          <a:chOff x="0" y="0"/>
          <a:chExt cx="0" cy="0"/>
        </a:xfrm>
      </p:grpSpPr>
      <p:sp>
        <p:nvSpPr>
          <p:cNvPr id="18" name="Google Shape;18;p3"/>
          <p:cNvSpPr>
            <a:spLocks noGrp="1"/>
          </p:cNvSpPr>
          <p:nvPr>
            <p:ph type="pic" idx="2"/>
          </p:nvPr>
        </p:nvSpPr>
        <p:spPr>
          <a:xfrm>
            <a:off x="0" y="0"/>
            <a:ext cx="9144000" cy="5143500"/>
          </a:xfrm>
          <a:prstGeom prst="rect">
            <a:avLst/>
          </a:prstGeom>
          <a:noFill/>
          <a:ln>
            <a:noFill/>
          </a:ln>
        </p:spPr>
        <p:txBody>
          <a:bodyPr spcFirstLastPara="1" wrap="square" lIns="91425" tIns="45700" rIns="91425" bIns="45700" anchor="t" anchorCtr="0"/>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 name="Google Shape;19;p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3825AC8A-E3E4-AB4D-AABE-2AF883CEDDEB}" type="datetime1">
              <a:rPr lang="en-IN" smtClean="0"/>
              <a:t>27-03-2022</a:t>
            </a:fld>
            <a:endParaRPr/>
          </a:p>
        </p:txBody>
      </p:sp>
      <p:sp>
        <p:nvSpPr>
          <p:cNvPr id="20" name="Google Shape;20;p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21" name="Google Shape;21;p3"/>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22" name="Google Shape;22;p3"/>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a:p>
        </p:txBody>
      </p:sp>
      <p:pic>
        <p:nvPicPr>
          <p:cNvPr id="23" name="Google Shape;23;p3"/>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24" name="Google Shape;24;p3"/>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a:p>
        </p:txBody>
      </p:sp>
    </p:spTree>
    <p:extLst>
      <p:ext uri="{BB962C8B-B14F-4D97-AF65-F5344CB8AC3E}">
        <p14:creationId xmlns:p14="http://schemas.microsoft.com/office/powerpoint/2010/main" val="3751089565"/>
      </p:ext>
    </p:extLst>
  </p:cSld>
  <p:clrMapOvr>
    <a:masterClrMapping/>
  </p:clrMapOvr>
  <p:extLst>
    <p:ext uri="{DCECCB84-F9BA-43D5-87BE-67443E8EF086}">
      <p15:sldGuideLst xmlns:p15="http://schemas.microsoft.com/office/powerpoint/2012/main">
        <p15:guide id="1" orient="horz" pos="2890">
          <p15:clr>
            <a:srgbClr val="FBAE40"/>
          </p15:clr>
        </p15:guide>
        <p15:guide id="2" pos="612">
          <p15:clr>
            <a:srgbClr val="FBAE40"/>
          </p15:clr>
        </p15:guide>
        <p15:guide id="3" pos="2222">
          <p15:clr>
            <a:srgbClr val="FBAE40"/>
          </p15:clr>
        </p15:guide>
        <p15:guide id="4" orient="horz" pos="16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Divider">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2635DD2-605D-49B6-B112-8439B18A5E91}"/>
              </a:ext>
            </a:extLst>
          </p:cNvPr>
          <p:cNvSpPr>
            <a:spLocks noGrp="1"/>
          </p:cNvSpPr>
          <p:nvPr>
            <p:ph type="pic" sz="quarter" idx="13"/>
          </p:nvPr>
        </p:nvSpPr>
        <p:spPr>
          <a:xfrm>
            <a:off x="0" y="0"/>
            <a:ext cx="9144000" cy="5143500"/>
          </a:xfrm>
          <a:prstGeom prst="rect">
            <a:avLst/>
          </a:prstGeom>
        </p:spPr>
        <p:txBody>
          <a:bodyPr/>
          <a:lstStyle>
            <a:lvl1pPr marL="0" indent="0">
              <a:buNone/>
              <a:defRPr sz="900">
                <a:latin typeface="Proxima Nova Rg" pitchFamily="50" charset="0"/>
              </a:defRPr>
            </a:lvl1pPr>
          </a:lstStyle>
          <a:p>
            <a:r>
              <a:rPr lang="en-US" dirty="0"/>
              <a:t>Click icon to add picture</a:t>
            </a:r>
            <a:endParaRPr lang="en-IN" dirty="0"/>
          </a:p>
        </p:txBody>
      </p:sp>
      <p:sp>
        <p:nvSpPr>
          <p:cNvPr id="3" name="Date Placeholder 2">
            <a:extLst>
              <a:ext uri="{FF2B5EF4-FFF2-40B4-BE49-F238E27FC236}">
                <a16:creationId xmlns:a16="http://schemas.microsoft.com/office/drawing/2014/main" id="{CEDF3A31-0142-4D6F-BD6A-08ED8715F549}"/>
              </a:ext>
            </a:extLst>
          </p:cNvPr>
          <p:cNvSpPr>
            <a:spLocks noGrp="1"/>
          </p:cNvSpPr>
          <p:nvPr>
            <p:ph type="dt" sz="half" idx="10"/>
          </p:nvPr>
        </p:nvSpPr>
        <p:spPr/>
        <p:txBody>
          <a:bodyPr/>
          <a:lstStyle/>
          <a:p>
            <a:fld id="{54E004E4-6425-1046-B03F-6799B0FFAEB1}" type="datetime1">
              <a:rPr lang="en-IN" smtClean="0"/>
              <a:t>27-03-2022</a:t>
            </a:fld>
            <a:endParaRPr lang="en-IN"/>
          </a:p>
        </p:txBody>
      </p:sp>
      <p:sp>
        <p:nvSpPr>
          <p:cNvPr id="5" name="Slide Number Placeholder 4">
            <a:extLst>
              <a:ext uri="{FF2B5EF4-FFF2-40B4-BE49-F238E27FC236}">
                <a16:creationId xmlns:a16="http://schemas.microsoft.com/office/drawing/2014/main" id="{E345A4D0-9626-4A0E-BB58-22B534943FAF}"/>
              </a:ext>
            </a:extLst>
          </p:cNvPr>
          <p:cNvSpPr>
            <a:spLocks noGrp="1"/>
          </p:cNvSpPr>
          <p:nvPr>
            <p:ph type="sldNum" sz="quarter" idx="12"/>
          </p:nvPr>
        </p:nvSpPr>
        <p:spPr/>
        <p:txBody>
          <a:bodyPr/>
          <a:lstStyle/>
          <a:p>
            <a:fld id="{273EEA2F-D825-49D3-9C25-497F06EFD3F7}" type="slidenum">
              <a:rPr lang="en-IN" smtClean="0"/>
              <a:t>‹#›</a:t>
            </a:fld>
            <a:endParaRPr lang="en-IN"/>
          </a:p>
        </p:txBody>
      </p:sp>
      <p:pic>
        <p:nvPicPr>
          <p:cNvPr id="11" name="Picture 10">
            <a:extLst>
              <a:ext uri="{FF2B5EF4-FFF2-40B4-BE49-F238E27FC236}">
                <a16:creationId xmlns:a16="http://schemas.microsoft.com/office/drawing/2014/main" id="{D04432FA-FDED-4F61-9577-95CE4EC0E9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8650" y="546100"/>
            <a:ext cx="3259769" cy="4033989"/>
          </a:xfrm>
          <a:prstGeom prst="rect">
            <a:avLst/>
          </a:prstGeom>
        </p:spPr>
      </p:pic>
      <p:sp>
        <p:nvSpPr>
          <p:cNvPr id="13" name="Text Placeholder 2">
            <a:extLst>
              <a:ext uri="{FF2B5EF4-FFF2-40B4-BE49-F238E27FC236}">
                <a16:creationId xmlns:a16="http://schemas.microsoft.com/office/drawing/2014/main" id="{366EDA4C-974E-4784-AF28-4FBDFA9C0C88}"/>
              </a:ext>
            </a:extLst>
          </p:cNvPr>
          <p:cNvSpPr txBox="1">
            <a:spLocks/>
          </p:cNvSpPr>
          <p:nvPr/>
        </p:nvSpPr>
        <p:spPr>
          <a:xfrm>
            <a:off x="971550" y="1260629"/>
            <a:ext cx="2552886" cy="15802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bg1"/>
                </a:solidFill>
              </a:rPr>
              <a:t>Edit Master text styles</a:t>
            </a:r>
          </a:p>
        </p:txBody>
      </p:sp>
      <p:pic>
        <p:nvPicPr>
          <p:cNvPr id="8" name="Picture 7">
            <a:extLst>
              <a:ext uri="{FF2B5EF4-FFF2-40B4-BE49-F238E27FC236}">
                <a16:creationId xmlns:a16="http://schemas.microsoft.com/office/drawing/2014/main" id="{D04432FA-FDED-4F61-9577-95CE4EC0E98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8650" y="546100"/>
            <a:ext cx="3259769" cy="4033989"/>
          </a:xfrm>
          <a:prstGeom prst="rect">
            <a:avLst/>
          </a:prstGeom>
        </p:spPr>
      </p:pic>
      <p:sp>
        <p:nvSpPr>
          <p:cNvPr id="9" name="Text Placeholder 2">
            <a:extLst>
              <a:ext uri="{FF2B5EF4-FFF2-40B4-BE49-F238E27FC236}">
                <a16:creationId xmlns:a16="http://schemas.microsoft.com/office/drawing/2014/main" id="{366EDA4C-974E-4784-AF28-4FBDFA9C0C88}"/>
              </a:ext>
            </a:extLst>
          </p:cNvPr>
          <p:cNvSpPr txBox="1">
            <a:spLocks/>
          </p:cNvSpPr>
          <p:nvPr userDrawn="1"/>
        </p:nvSpPr>
        <p:spPr>
          <a:xfrm>
            <a:off x="971550" y="1260629"/>
            <a:ext cx="2552886" cy="15802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bg1"/>
                </a:solidFill>
              </a:rPr>
              <a:t>Edit Master text styles</a:t>
            </a:r>
          </a:p>
        </p:txBody>
      </p:sp>
    </p:spTree>
    <p:extLst>
      <p:ext uri="{BB962C8B-B14F-4D97-AF65-F5344CB8AC3E}">
        <p14:creationId xmlns:p14="http://schemas.microsoft.com/office/powerpoint/2010/main" val="2638706740"/>
      </p:ext>
    </p:extLst>
  </p:cSld>
  <p:clrMapOvr>
    <a:masterClrMapping/>
  </p:clrMapOvr>
  <p:extLst>
    <p:ext uri="{DCECCB84-F9BA-43D5-87BE-67443E8EF086}">
      <p15:sldGuideLst xmlns:p15="http://schemas.microsoft.com/office/powerpoint/2012/main">
        <p15:guide id="5" orient="horz" pos="2890" userDrawn="1">
          <p15:clr>
            <a:srgbClr val="FBAE40"/>
          </p15:clr>
        </p15:guide>
        <p15:guide id="6" pos="612" userDrawn="1">
          <p15:clr>
            <a:srgbClr val="FBAE40"/>
          </p15:clr>
        </p15:guide>
        <p15:guide id="7" pos="2222" userDrawn="1">
          <p15:clr>
            <a:srgbClr val="FBAE40"/>
          </p15:clr>
        </p15:guide>
        <p15:guide id="8" orient="horz" pos="162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and 3 picture with caption">
    <p:spTree>
      <p:nvGrpSpPr>
        <p:cNvPr id="1" name=""/>
        <p:cNvGrpSpPr/>
        <p:nvPr/>
      </p:nvGrpSpPr>
      <p:grpSpPr>
        <a:xfrm>
          <a:off x="0" y="0"/>
          <a:ext cx="0" cy="0"/>
          <a:chOff x="0" y="0"/>
          <a:chExt cx="0" cy="0"/>
        </a:xfrm>
      </p:grpSpPr>
      <p:sp>
        <p:nvSpPr>
          <p:cNvPr id="22" name="Rectangle 21"/>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2" name="Title 11"/>
          <p:cNvSpPr>
            <a:spLocks noGrp="1"/>
          </p:cNvSpPr>
          <p:nvPr>
            <p:ph type="title" hasCustomPrompt="1"/>
          </p:nvPr>
        </p:nvSpPr>
        <p:spPr>
          <a:xfrm>
            <a:off x="629841" y="600075"/>
            <a:ext cx="3735903" cy="382564"/>
          </a:xfrm>
        </p:spPr>
        <p:txBody>
          <a:bodyPr>
            <a:noAutofit/>
          </a:bodyPr>
          <a:lstStyle>
            <a:lvl1pPr>
              <a:defRPr sz="3600">
                <a:solidFill>
                  <a:schemeClr val="bg1"/>
                </a:solidFill>
              </a:defRPr>
            </a:lvl1pPr>
          </a:lstStyle>
          <a:p>
            <a:r>
              <a:rPr lang="en-US" dirty="0"/>
              <a:t>Click to add title</a:t>
            </a:r>
            <a:endParaRPr lang="en-IN" dirty="0"/>
          </a:p>
        </p:txBody>
      </p:sp>
      <p:sp>
        <p:nvSpPr>
          <p:cNvPr id="31" name="Picture Placeholder 30"/>
          <p:cNvSpPr>
            <a:spLocks noGrp="1"/>
          </p:cNvSpPr>
          <p:nvPr>
            <p:ph type="pic" sz="quarter" idx="10" hasCustomPrompt="1"/>
          </p:nvPr>
        </p:nvSpPr>
        <p:spPr>
          <a:xfrm>
            <a:off x="1445363" y="1382268"/>
            <a:ext cx="1668121" cy="1946672"/>
          </a:xfrm>
          <a:custGeom>
            <a:avLst/>
            <a:gdLst>
              <a:gd name="connsiteX0" fmla="*/ 0 w 2187575"/>
              <a:gd name="connsiteY0" fmla="*/ 0 h 2574612"/>
              <a:gd name="connsiteX1" fmla="*/ 2187575 w 2187575"/>
              <a:gd name="connsiteY1" fmla="*/ 0 h 2574612"/>
              <a:gd name="connsiteX2" fmla="*/ 2187575 w 2187575"/>
              <a:gd name="connsiteY2" fmla="*/ 1062612 h 2574612"/>
              <a:gd name="connsiteX3" fmla="*/ 2187575 w 2187575"/>
              <a:gd name="connsiteY3" fmla="*/ 1434825 h 2574612"/>
              <a:gd name="connsiteX4" fmla="*/ 2187575 w 2187575"/>
              <a:gd name="connsiteY4" fmla="*/ 1476612 h 2574612"/>
              <a:gd name="connsiteX5" fmla="*/ 1089575 w 2187575"/>
              <a:gd name="connsiteY5" fmla="*/ 2574612 h 2574612"/>
              <a:gd name="connsiteX6" fmla="*/ 13883 w 2187575"/>
              <a:gd name="connsiteY6" fmla="*/ 1697898 h 2574612"/>
              <a:gd name="connsiteX7" fmla="*/ 0 w 2187575"/>
              <a:gd name="connsiteY7" fmla="*/ 1606935 h 257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575" h="2574612">
                <a:moveTo>
                  <a:pt x="0" y="0"/>
                </a:moveTo>
                <a:lnTo>
                  <a:pt x="2187575" y="0"/>
                </a:lnTo>
                <a:lnTo>
                  <a:pt x="2187575" y="1062612"/>
                </a:lnTo>
                <a:lnTo>
                  <a:pt x="2187575" y="1434825"/>
                </a:lnTo>
                <a:lnTo>
                  <a:pt x="2187575" y="1476612"/>
                </a:lnTo>
                <a:cubicBezTo>
                  <a:pt x="2187575" y="2083021"/>
                  <a:pt x="1695984" y="2574612"/>
                  <a:pt x="1089575" y="2574612"/>
                </a:cubicBezTo>
                <a:cubicBezTo>
                  <a:pt x="558967" y="2574612"/>
                  <a:pt x="116267" y="2198238"/>
                  <a:pt x="13883" y="1697898"/>
                </a:cubicBezTo>
                <a:lnTo>
                  <a:pt x="0" y="1606935"/>
                </a:lnTo>
                <a:close/>
              </a:path>
            </a:pathLst>
          </a:custGeom>
          <a:effectLst>
            <a:outerShdw blurRad="50800" dist="38100" dir="10800000" algn="r" rotWithShape="0">
              <a:prstClr val="black">
                <a:alpha val="40000"/>
              </a:prstClr>
            </a:outerShdw>
          </a:effectLst>
        </p:spPr>
        <p:txBody>
          <a:bodyPr wrap="square">
            <a:noAutofit/>
          </a:bodyPr>
          <a:lstStyle>
            <a:lvl1pPr marL="0" indent="0">
              <a:buNone/>
              <a:defRPr sz="1100">
                <a:latin typeface="Proxima Nova Rg" pitchFamily="50" charset="0"/>
              </a:defRPr>
            </a:lvl1pPr>
          </a:lstStyle>
          <a:p>
            <a:r>
              <a:rPr lang="en-IN" dirty="0"/>
              <a:t>Click icon to add </a:t>
            </a:r>
            <a:br>
              <a:rPr lang="en-IN" dirty="0"/>
            </a:br>
            <a:r>
              <a:rPr lang="en-IN" dirty="0"/>
              <a:t>picture</a:t>
            </a:r>
          </a:p>
        </p:txBody>
      </p:sp>
      <p:sp>
        <p:nvSpPr>
          <p:cNvPr id="37" name="Picture Placeholder 36"/>
          <p:cNvSpPr>
            <a:spLocks noGrp="1"/>
          </p:cNvSpPr>
          <p:nvPr>
            <p:ph type="pic" sz="quarter" idx="11"/>
          </p:nvPr>
        </p:nvSpPr>
        <p:spPr>
          <a:xfrm>
            <a:off x="3744984" y="1382268"/>
            <a:ext cx="1654032" cy="1946672"/>
          </a:xfrm>
          <a:custGeom>
            <a:avLst/>
            <a:gdLst>
              <a:gd name="connsiteX0" fmla="*/ 0 w 2187575"/>
              <a:gd name="connsiteY0" fmla="*/ 0 h 2574612"/>
              <a:gd name="connsiteX1" fmla="*/ 2187575 w 2187575"/>
              <a:gd name="connsiteY1" fmla="*/ 0 h 2574612"/>
              <a:gd name="connsiteX2" fmla="*/ 2187575 w 2187575"/>
              <a:gd name="connsiteY2" fmla="*/ 1062612 h 2574612"/>
              <a:gd name="connsiteX3" fmla="*/ 2187575 w 2187575"/>
              <a:gd name="connsiteY3" fmla="*/ 1434825 h 2574612"/>
              <a:gd name="connsiteX4" fmla="*/ 2187575 w 2187575"/>
              <a:gd name="connsiteY4" fmla="*/ 1476612 h 2574612"/>
              <a:gd name="connsiteX5" fmla="*/ 1089575 w 2187575"/>
              <a:gd name="connsiteY5" fmla="*/ 2574612 h 2574612"/>
              <a:gd name="connsiteX6" fmla="*/ 13883 w 2187575"/>
              <a:gd name="connsiteY6" fmla="*/ 1697898 h 2574612"/>
              <a:gd name="connsiteX7" fmla="*/ 0 w 2187575"/>
              <a:gd name="connsiteY7" fmla="*/ 1606935 h 257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575" h="2574612">
                <a:moveTo>
                  <a:pt x="0" y="0"/>
                </a:moveTo>
                <a:lnTo>
                  <a:pt x="2187575" y="0"/>
                </a:lnTo>
                <a:lnTo>
                  <a:pt x="2187575" y="1062612"/>
                </a:lnTo>
                <a:lnTo>
                  <a:pt x="2187575" y="1434825"/>
                </a:lnTo>
                <a:lnTo>
                  <a:pt x="2187575" y="1476612"/>
                </a:lnTo>
                <a:cubicBezTo>
                  <a:pt x="2187575" y="2083021"/>
                  <a:pt x="1695984" y="2574612"/>
                  <a:pt x="1089575" y="2574612"/>
                </a:cubicBezTo>
                <a:cubicBezTo>
                  <a:pt x="558967" y="2574612"/>
                  <a:pt x="116267" y="2198238"/>
                  <a:pt x="13883" y="1697898"/>
                </a:cubicBezTo>
                <a:lnTo>
                  <a:pt x="0" y="1606935"/>
                </a:lnTo>
                <a:close/>
              </a:path>
            </a:pathLst>
          </a:custGeom>
          <a:effectLst>
            <a:outerShdw blurRad="50800" dist="38100" dir="10800000" algn="r" rotWithShape="0">
              <a:prstClr val="black">
                <a:alpha val="40000"/>
              </a:prstClr>
            </a:outerShdw>
          </a:effectLst>
        </p:spPr>
        <p:txBody>
          <a:bodyPr wrap="square">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100" baseline="0">
                <a:latin typeface="Proxima Nova Rg" pitchFamily="50"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Click icon to add picture</a:t>
            </a:r>
            <a:endParaRPr lang="en-IN" dirty="0"/>
          </a:p>
        </p:txBody>
      </p:sp>
      <p:sp>
        <p:nvSpPr>
          <p:cNvPr id="39" name="Picture Placeholder 38"/>
          <p:cNvSpPr>
            <a:spLocks noGrp="1"/>
          </p:cNvSpPr>
          <p:nvPr>
            <p:ph type="pic" sz="quarter" idx="12"/>
          </p:nvPr>
        </p:nvSpPr>
        <p:spPr>
          <a:xfrm>
            <a:off x="6055443" y="1382268"/>
            <a:ext cx="1654032" cy="1946672"/>
          </a:xfrm>
          <a:custGeom>
            <a:avLst/>
            <a:gdLst>
              <a:gd name="connsiteX0" fmla="*/ 0 w 2187575"/>
              <a:gd name="connsiteY0" fmla="*/ 0 h 2574612"/>
              <a:gd name="connsiteX1" fmla="*/ 2187575 w 2187575"/>
              <a:gd name="connsiteY1" fmla="*/ 0 h 2574612"/>
              <a:gd name="connsiteX2" fmla="*/ 2187575 w 2187575"/>
              <a:gd name="connsiteY2" fmla="*/ 1062612 h 2574612"/>
              <a:gd name="connsiteX3" fmla="*/ 2187575 w 2187575"/>
              <a:gd name="connsiteY3" fmla="*/ 1434825 h 2574612"/>
              <a:gd name="connsiteX4" fmla="*/ 2187575 w 2187575"/>
              <a:gd name="connsiteY4" fmla="*/ 1476612 h 2574612"/>
              <a:gd name="connsiteX5" fmla="*/ 1089575 w 2187575"/>
              <a:gd name="connsiteY5" fmla="*/ 2574612 h 2574612"/>
              <a:gd name="connsiteX6" fmla="*/ 13883 w 2187575"/>
              <a:gd name="connsiteY6" fmla="*/ 1697898 h 2574612"/>
              <a:gd name="connsiteX7" fmla="*/ 0 w 2187575"/>
              <a:gd name="connsiteY7" fmla="*/ 1606935 h 257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575" h="2574612">
                <a:moveTo>
                  <a:pt x="0" y="0"/>
                </a:moveTo>
                <a:lnTo>
                  <a:pt x="2187575" y="0"/>
                </a:lnTo>
                <a:lnTo>
                  <a:pt x="2187575" y="1062612"/>
                </a:lnTo>
                <a:lnTo>
                  <a:pt x="2187575" y="1434825"/>
                </a:lnTo>
                <a:lnTo>
                  <a:pt x="2187575" y="1476612"/>
                </a:lnTo>
                <a:cubicBezTo>
                  <a:pt x="2187575" y="2083021"/>
                  <a:pt x="1695984" y="2574612"/>
                  <a:pt x="1089575" y="2574612"/>
                </a:cubicBezTo>
                <a:cubicBezTo>
                  <a:pt x="558967" y="2574612"/>
                  <a:pt x="116267" y="2198238"/>
                  <a:pt x="13883" y="1697898"/>
                </a:cubicBezTo>
                <a:lnTo>
                  <a:pt x="0" y="1606935"/>
                </a:lnTo>
                <a:close/>
              </a:path>
            </a:pathLst>
          </a:custGeom>
          <a:effectLst>
            <a:outerShdw blurRad="50800" dist="38100" dir="10800000" algn="r" rotWithShape="0">
              <a:prstClr val="black">
                <a:alpha val="40000"/>
              </a:prstClr>
            </a:outerShdw>
          </a:effectLst>
        </p:spPr>
        <p:txBody>
          <a:bodyPr wrap="square">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100" baseline="0">
                <a:latin typeface="Proxima Nova Rg" pitchFamily="50"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Click icon to add picture</a:t>
            </a:r>
            <a:endParaRPr lang="en-IN" dirty="0"/>
          </a:p>
        </p:txBody>
      </p:sp>
      <p:sp>
        <p:nvSpPr>
          <p:cNvPr id="59" name="Text Placeholder 2"/>
          <p:cNvSpPr>
            <a:spLocks noGrp="1"/>
          </p:cNvSpPr>
          <p:nvPr>
            <p:ph idx="1" hasCustomPrompt="1"/>
          </p:nvPr>
        </p:nvSpPr>
        <p:spPr>
          <a:xfrm>
            <a:off x="1439466" y="3519224"/>
            <a:ext cx="1674019" cy="276489"/>
          </a:xfrm>
          <a:prstGeom prst="rect">
            <a:avLst/>
          </a:prstGeom>
        </p:spPr>
        <p:txBody>
          <a:bodyPr vert="horz" lIns="91440" tIns="45720" rIns="91440" bIns="45720" rtlCol="0">
            <a:normAutofit/>
          </a:bodyPr>
          <a:lstStyle>
            <a:lvl1pPr marL="0" indent="0" algn="ctr">
              <a:buNone/>
              <a:defRPr sz="1215" b="1">
                <a:solidFill>
                  <a:srgbClr val="FF0000"/>
                </a:solidFill>
                <a:latin typeface="Proxima Nova Rg" panose="02000506030000020004" pitchFamily="50" charset="0"/>
              </a:defRPr>
            </a:lvl1pPr>
          </a:lstStyle>
          <a:p>
            <a:pPr lvl="0"/>
            <a:r>
              <a:rPr lang="en-US" dirty="0"/>
              <a:t>Click to add text</a:t>
            </a:r>
          </a:p>
        </p:txBody>
      </p:sp>
      <p:sp>
        <p:nvSpPr>
          <p:cNvPr id="62" name="Text Placeholder 2"/>
          <p:cNvSpPr>
            <a:spLocks noGrp="1"/>
          </p:cNvSpPr>
          <p:nvPr>
            <p:ph idx="13" hasCustomPrompt="1"/>
          </p:nvPr>
        </p:nvSpPr>
        <p:spPr>
          <a:xfrm>
            <a:off x="3744985" y="3519224"/>
            <a:ext cx="1654032" cy="276489"/>
          </a:xfrm>
          <a:prstGeom prst="rect">
            <a:avLst/>
          </a:prstGeom>
        </p:spPr>
        <p:txBody>
          <a:bodyPr vert="horz" lIns="91440" tIns="45720" rIns="91440" bIns="45720" rtlCol="0">
            <a:normAutofit/>
          </a:bodyPr>
          <a:lstStyle>
            <a:lvl1pPr marL="0" indent="0" algn="ctr">
              <a:buNone/>
              <a:defRPr sz="1215" b="1">
                <a:solidFill>
                  <a:srgbClr val="FF0000"/>
                </a:solidFill>
                <a:latin typeface="Proxima Nova Rg" panose="02000506030000020004" pitchFamily="50" charset="0"/>
              </a:defRPr>
            </a:lvl1pPr>
          </a:lstStyle>
          <a:p>
            <a:pPr lvl="0"/>
            <a:r>
              <a:rPr lang="en-US" dirty="0"/>
              <a:t>Click to add text</a:t>
            </a:r>
          </a:p>
        </p:txBody>
      </p:sp>
      <p:sp>
        <p:nvSpPr>
          <p:cNvPr id="63" name="Text Placeholder 2"/>
          <p:cNvSpPr>
            <a:spLocks noGrp="1"/>
          </p:cNvSpPr>
          <p:nvPr>
            <p:ph idx="14" hasCustomPrompt="1"/>
          </p:nvPr>
        </p:nvSpPr>
        <p:spPr>
          <a:xfrm>
            <a:off x="6050503" y="3519223"/>
            <a:ext cx="1654032" cy="283960"/>
          </a:xfrm>
          <a:prstGeom prst="rect">
            <a:avLst/>
          </a:prstGeom>
        </p:spPr>
        <p:txBody>
          <a:bodyPr vert="horz" lIns="91440" tIns="45720" rIns="91440" bIns="45720" rtlCol="0">
            <a:normAutofit/>
          </a:bodyPr>
          <a:lstStyle>
            <a:lvl1pPr marL="0" indent="0" algn="ctr">
              <a:buNone/>
              <a:defRPr sz="1215" b="1">
                <a:solidFill>
                  <a:srgbClr val="FF0000"/>
                </a:solidFill>
                <a:latin typeface="Proxima Nova Rg" panose="02000506030000020004" pitchFamily="50" charset="0"/>
              </a:defRPr>
            </a:lvl1pPr>
          </a:lstStyle>
          <a:p>
            <a:pPr lvl="0"/>
            <a:r>
              <a:rPr lang="en-US" dirty="0"/>
              <a:t>Click to add text</a:t>
            </a:r>
          </a:p>
        </p:txBody>
      </p:sp>
      <p:sp>
        <p:nvSpPr>
          <p:cNvPr id="15" name="Text Placeholder 2">
            <a:extLst>
              <a:ext uri="{FF2B5EF4-FFF2-40B4-BE49-F238E27FC236}">
                <a16:creationId xmlns:a16="http://schemas.microsoft.com/office/drawing/2014/main" id="{479074EA-ECD9-45AD-8DE9-0365549B4699}"/>
              </a:ext>
            </a:extLst>
          </p:cNvPr>
          <p:cNvSpPr>
            <a:spLocks noGrp="1"/>
          </p:cNvSpPr>
          <p:nvPr>
            <p:ph idx="15" hasCustomPrompt="1"/>
          </p:nvPr>
        </p:nvSpPr>
        <p:spPr>
          <a:xfrm>
            <a:off x="1439863" y="3862520"/>
            <a:ext cx="1674019" cy="671286"/>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16" name="Text Placeholder 2">
            <a:extLst>
              <a:ext uri="{FF2B5EF4-FFF2-40B4-BE49-F238E27FC236}">
                <a16:creationId xmlns:a16="http://schemas.microsoft.com/office/drawing/2014/main" id="{8BF89CC4-BB01-461B-8D41-512A134E3FCA}"/>
              </a:ext>
            </a:extLst>
          </p:cNvPr>
          <p:cNvSpPr>
            <a:spLocks noGrp="1"/>
          </p:cNvSpPr>
          <p:nvPr>
            <p:ph idx="16" hasCustomPrompt="1"/>
          </p:nvPr>
        </p:nvSpPr>
        <p:spPr>
          <a:xfrm>
            <a:off x="3735388" y="3862520"/>
            <a:ext cx="1674019" cy="671286"/>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17" name="Text Placeholder 2">
            <a:extLst>
              <a:ext uri="{FF2B5EF4-FFF2-40B4-BE49-F238E27FC236}">
                <a16:creationId xmlns:a16="http://schemas.microsoft.com/office/drawing/2014/main" id="{175CC286-A281-4FCD-96D8-0A5CF7AF5B18}"/>
              </a:ext>
            </a:extLst>
          </p:cNvPr>
          <p:cNvSpPr>
            <a:spLocks noGrp="1"/>
          </p:cNvSpPr>
          <p:nvPr>
            <p:ph idx="17" hasCustomPrompt="1"/>
          </p:nvPr>
        </p:nvSpPr>
        <p:spPr>
          <a:xfrm>
            <a:off x="6050502" y="3862520"/>
            <a:ext cx="1658973" cy="671286"/>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18" name="Date Placeholder 5">
            <a:extLst>
              <a:ext uri="{FF2B5EF4-FFF2-40B4-BE49-F238E27FC236}">
                <a16:creationId xmlns:a16="http://schemas.microsoft.com/office/drawing/2014/main" id="{CAB3B546-51CB-4994-A9F1-8F1962DB7C80}"/>
              </a:ext>
            </a:extLst>
          </p:cNvPr>
          <p:cNvSpPr>
            <a:spLocks noGrp="1"/>
          </p:cNvSpPr>
          <p:nvPr>
            <p:ph type="dt" sz="half" idx="18"/>
          </p:nvPr>
        </p:nvSpPr>
        <p:spPr>
          <a:xfrm>
            <a:off x="628650" y="4767263"/>
            <a:ext cx="2057400" cy="273844"/>
          </a:xfrm>
        </p:spPr>
        <p:txBody>
          <a:bodyPr/>
          <a:lstStyle/>
          <a:p>
            <a:fld id="{94A31C2B-8F11-8248-906D-0BD56E359BFE}" type="datetime1">
              <a:rPr lang="en-IN" smtClean="0"/>
              <a:t>27-03-2022</a:t>
            </a:fld>
            <a:endParaRPr lang="en-IN" dirty="0"/>
          </a:p>
        </p:txBody>
      </p:sp>
      <p:sp>
        <p:nvSpPr>
          <p:cNvPr id="20" name="Slide Number Placeholder 7">
            <a:extLst>
              <a:ext uri="{FF2B5EF4-FFF2-40B4-BE49-F238E27FC236}">
                <a16:creationId xmlns:a16="http://schemas.microsoft.com/office/drawing/2014/main" id="{64FD5022-C834-4670-BF94-5D8ED5DD90FA}"/>
              </a:ext>
            </a:extLst>
          </p:cNvPr>
          <p:cNvSpPr>
            <a:spLocks noGrp="1"/>
          </p:cNvSpPr>
          <p:nvPr>
            <p:ph type="sldNum" sz="quarter" idx="20"/>
          </p:nvPr>
        </p:nvSpPr>
        <p:spPr>
          <a:xfrm>
            <a:off x="6457950" y="4767263"/>
            <a:ext cx="2057400" cy="273844"/>
          </a:xfrm>
        </p:spPr>
        <p:txBody>
          <a:bodyPr/>
          <a:lstStyle/>
          <a:p>
            <a:fld id="{273EEA2F-D825-49D3-9C25-497F06EFD3F7}" type="slidenum">
              <a:rPr lang="en-IN" smtClean="0"/>
              <a:t>‹#›</a:t>
            </a:fld>
            <a:endParaRPr lang="en-IN" dirty="0"/>
          </a:p>
        </p:txBody>
      </p:sp>
      <p:pic>
        <p:nvPicPr>
          <p:cNvPr id="24" name="Picture 23">
            <a:extLst>
              <a:ext uri="{FF2B5EF4-FFF2-40B4-BE49-F238E27FC236}">
                <a16:creationId xmlns:a16="http://schemas.microsoft.com/office/drawing/2014/main" id="{9D671EC7-D508-B044-8C6E-D9DFCCBB9DC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153247909"/>
      </p:ext>
    </p:extLst>
  </p:cSld>
  <p:clrMapOvr>
    <a:masterClrMapping/>
  </p:clrMapOvr>
  <p:extLst>
    <p:ext uri="{DCECCB84-F9BA-43D5-87BE-67443E8EF086}">
      <p15:sldGuideLst xmlns:p15="http://schemas.microsoft.com/office/powerpoint/2012/main">
        <p15:guide id="5" orient="horz" pos="2210">
          <p15:clr>
            <a:srgbClr val="FBAE40"/>
          </p15:clr>
        </p15:guide>
        <p15:guide id="6" orient="horz" pos="2391">
          <p15:clr>
            <a:srgbClr val="FBAE40"/>
          </p15:clr>
        </p15:guide>
        <p15:guide id="12" orient="horz" pos="2096">
          <p15:clr>
            <a:srgbClr val="FBAE40"/>
          </p15:clr>
        </p15:guide>
        <p15:guide id="13" orient="horz" pos="378" userDrawn="1">
          <p15:clr>
            <a:srgbClr val="FBAE40"/>
          </p15:clr>
        </p15:guide>
        <p15:guide id="14" pos="907" userDrawn="1">
          <p15:clr>
            <a:srgbClr val="FBAE40"/>
          </p15:clr>
        </p15:guide>
        <p15:guide id="15" orient="horz" pos="872" userDrawn="1">
          <p15:clr>
            <a:srgbClr val="FBAE40"/>
          </p15:clr>
        </p15:guide>
        <p15:guide id="18" pos="1961" userDrawn="1">
          <p15:clr>
            <a:srgbClr val="FBAE40"/>
          </p15:clr>
        </p15:guide>
        <p15:guide id="19" pos="2353" userDrawn="1">
          <p15:clr>
            <a:srgbClr val="FBAE40"/>
          </p15:clr>
        </p15:guide>
        <p15:guide id="20" pos="3407" userDrawn="1">
          <p15:clr>
            <a:srgbClr val="FBAE40"/>
          </p15:clr>
        </p15:guide>
        <p15:guide id="21" pos="3810" userDrawn="1">
          <p15:clr>
            <a:srgbClr val="FBAE40"/>
          </p15:clr>
        </p15:guide>
        <p15:guide id="22" pos="485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2" name="Title 11"/>
          <p:cNvSpPr>
            <a:spLocks noGrp="1"/>
          </p:cNvSpPr>
          <p:nvPr>
            <p:ph type="title" hasCustomPrompt="1"/>
          </p:nvPr>
        </p:nvSpPr>
        <p:spPr>
          <a:xfrm>
            <a:off x="629841" y="616199"/>
            <a:ext cx="3612150" cy="434679"/>
          </a:xfrm>
        </p:spPr>
        <p:txBody>
          <a:bodyPr>
            <a:noAutofit/>
          </a:bodyPr>
          <a:lstStyle>
            <a:lvl1pPr>
              <a:defRPr sz="3600">
                <a:solidFill>
                  <a:schemeClr val="bg1"/>
                </a:solidFill>
              </a:defRPr>
            </a:lvl1pPr>
          </a:lstStyle>
          <a:p>
            <a:r>
              <a:rPr lang="en-US" dirty="0"/>
              <a:t>Click to add title</a:t>
            </a:r>
            <a:endParaRPr lang="en-IN" dirty="0"/>
          </a:p>
        </p:txBody>
      </p:sp>
      <p:sp>
        <p:nvSpPr>
          <p:cNvPr id="2" name="Rectangle 1"/>
          <p:cNvSpPr/>
          <p:nvPr/>
        </p:nvSpPr>
        <p:spPr>
          <a:xfrm>
            <a:off x="591700" y="1822542"/>
            <a:ext cx="1836663"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5" name="Rectangle 14"/>
          <p:cNvSpPr/>
          <p:nvPr/>
        </p:nvSpPr>
        <p:spPr>
          <a:xfrm>
            <a:off x="2586608" y="1819788"/>
            <a:ext cx="1818181"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7" name="Rectangle 16"/>
          <p:cNvSpPr/>
          <p:nvPr/>
        </p:nvSpPr>
        <p:spPr>
          <a:xfrm>
            <a:off x="6603923" y="1808792"/>
            <a:ext cx="1868349"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Rectangle 17"/>
          <p:cNvSpPr/>
          <p:nvPr/>
        </p:nvSpPr>
        <p:spPr>
          <a:xfrm>
            <a:off x="4604246" y="1819788"/>
            <a:ext cx="1843021"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 name="Oval 2"/>
          <p:cNvSpPr/>
          <p:nvPr/>
        </p:nvSpPr>
        <p:spPr>
          <a:xfrm>
            <a:off x="673283" y="1950244"/>
            <a:ext cx="263289" cy="263289"/>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1" name="Oval 20"/>
          <p:cNvSpPr/>
          <p:nvPr/>
        </p:nvSpPr>
        <p:spPr>
          <a:xfrm>
            <a:off x="6777923" y="1956818"/>
            <a:ext cx="263289" cy="263289"/>
          </a:xfrm>
          <a:prstGeom prst="ellipse">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2" name="Oval 21"/>
          <p:cNvSpPr/>
          <p:nvPr/>
        </p:nvSpPr>
        <p:spPr>
          <a:xfrm>
            <a:off x="4719917" y="1957683"/>
            <a:ext cx="263289" cy="263289"/>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392" y="2035413"/>
            <a:ext cx="103152" cy="94468"/>
          </a:xfrm>
          <a:prstGeom prst="rect">
            <a:avLst/>
          </a:prstGeom>
        </p:spPr>
      </p:pic>
      <p:sp>
        <p:nvSpPr>
          <p:cNvPr id="23" name="Oval 22"/>
          <p:cNvSpPr/>
          <p:nvPr/>
        </p:nvSpPr>
        <p:spPr>
          <a:xfrm>
            <a:off x="2681861" y="1946687"/>
            <a:ext cx="263289" cy="263289"/>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3970" y="2028697"/>
            <a:ext cx="103152" cy="94468"/>
          </a:xfrm>
          <a:prstGeom prst="rect">
            <a:avLst/>
          </a:prstGeom>
        </p:spPr>
      </p:pic>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60032" y="2040628"/>
            <a:ext cx="103152" cy="94468"/>
          </a:xfrm>
          <a:prstGeom prst="rect">
            <a:avLst/>
          </a:prstGeom>
        </p:spPr>
      </p:pic>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2026" y="2044245"/>
            <a:ext cx="103152" cy="94468"/>
          </a:xfrm>
          <a:prstGeom prst="rect">
            <a:avLst/>
          </a:prstGeom>
        </p:spPr>
      </p:pic>
      <p:sp>
        <p:nvSpPr>
          <p:cNvPr id="35" name="Text Placeholder 2"/>
          <p:cNvSpPr>
            <a:spLocks noGrp="1"/>
          </p:cNvSpPr>
          <p:nvPr>
            <p:ph idx="1" hasCustomPrompt="1"/>
          </p:nvPr>
        </p:nvSpPr>
        <p:spPr>
          <a:xfrm>
            <a:off x="772836"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38" name="Text Placeholder 2"/>
          <p:cNvSpPr>
            <a:spLocks noGrp="1"/>
          </p:cNvSpPr>
          <p:nvPr>
            <p:ph idx="10" hasCustomPrompt="1"/>
          </p:nvPr>
        </p:nvSpPr>
        <p:spPr>
          <a:xfrm>
            <a:off x="2752107"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41" name="Text Placeholder 2"/>
          <p:cNvSpPr>
            <a:spLocks noGrp="1"/>
          </p:cNvSpPr>
          <p:nvPr>
            <p:ph idx="11" hasCustomPrompt="1"/>
          </p:nvPr>
        </p:nvSpPr>
        <p:spPr>
          <a:xfrm>
            <a:off x="4782484"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45" name="Text Placeholder 2"/>
          <p:cNvSpPr>
            <a:spLocks noGrp="1"/>
          </p:cNvSpPr>
          <p:nvPr>
            <p:ph idx="12" hasCustomPrompt="1"/>
          </p:nvPr>
        </p:nvSpPr>
        <p:spPr>
          <a:xfrm>
            <a:off x="6844575"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26" name="Text Placeholder 2">
            <a:extLst>
              <a:ext uri="{FF2B5EF4-FFF2-40B4-BE49-F238E27FC236}">
                <a16:creationId xmlns:a16="http://schemas.microsoft.com/office/drawing/2014/main" id="{E07056DC-BA1E-40CC-95C2-9DC99462E084}"/>
              </a:ext>
            </a:extLst>
          </p:cNvPr>
          <p:cNvSpPr>
            <a:spLocks noGrp="1"/>
          </p:cNvSpPr>
          <p:nvPr>
            <p:ph idx="13" hasCustomPrompt="1"/>
          </p:nvPr>
        </p:nvSpPr>
        <p:spPr>
          <a:xfrm>
            <a:off x="766677" y="2633826"/>
            <a:ext cx="1495407" cy="800177"/>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27" name="Text Placeholder 2">
            <a:extLst>
              <a:ext uri="{FF2B5EF4-FFF2-40B4-BE49-F238E27FC236}">
                <a16:creationId xmlns:a16="http://schemas.microsoft.com/office/drawing/2014/main" id="{7B17D727-E6DF-4A67-842D-BCED9755E2DE}"/>
              </a:ext>
            </a:extLst>
          </p:cNvPr>
          <p:cNvSpPr>
            <a:spLocks noGrp="1"/>
          </p:cNvSpPr>
          <p:nvPr>
            <p:ph idx="14" hasCustomPrompt="1"/>
          </p:nvPr>
        </p:nvSpPr>
        <p:spPr>
          <a:xfrm>
            <a:off x="2752106" y="2633878"/>
            <a:ext cx="1495407" cy="800177"/>
          </a:xfrm>
          <a:prstGeom prst="rect">
            <a:avLst/>
          </a:prstGeom>
        </p:spPr>
        <p:txBody>
          <a:bodyPr vert="horz" lIns="91440" tIns="45720" rIns="91440" bIns="45720" rtlCol="0">
            <a:noAutofit/>
          </a:bodyPr>
          <a:lstStyle>
            <a:lvl1pPr marL="0" indent="0" algn="ctr">
              <a:buNone/>
              <a:defRPr sz="830" b="0">
                <a:latin typeface="Proxima Nova Rg" panose="02000506030000020004" pitchFamily="50" charset="0"/>
              </a:defRPr>
            </a:lvl1pPr>
          </a:lstStyle>
          <a:p>
            <a:pPr lvl="0"/>
            <a:r>
              <a:rPr lang="en-US" dirty="0"/>
              <a:t>Click to add text</a:t>
            </a:r>
          </a:p>
        </p:txBody>
      </p:sp>
      <p:sp>
        <p:nvSpPr>
          <p:cNvPr id="29" name="Text Placeholder 2">
            <a:extLst>
              <a:ext uri="{FF2B5EF4-FFF2-40B4-BE49-F238E27FC236}">
                <a16:creationId xmlns:a16="http://schemas.microsoft.com/office/drawing/2014/main" id="{D81891CD-35CC-4726-88E1-CD107C79D470}"/>
              </a:ext>
            </a:extLst>
          </p:cNvPr>
          <p:cNvSpPr>
            <a:spLocks noGrp="1"/>
          </p:cNvSpPr>
          <p:nvPr>
            <p:ph idx="15" hasCustomPrompt="1"/>
          </p:nvPr>
        </p:nvSpPr>
        <p:spPr>
          <a:xfrm>
            <a:off x="4782484" y="2633826"/>
            <a:ext cx="1495407" cy="800177"/>
          </a:xfrm>
          <a:prstGeom prst="rect">
            <a:avLst/>
          </a:prstGeom>
        </p:spPr>
        <p:txBody>
          <a:bodyPr vert="horz" lIns="91440" tIns="45720" rIns="91440" bIns="45720" rtlCol="0">
            <a:noAutofit/>
          </a:bodyPr>
          <a:lstStyle>
            <a:lvl1pPr marL="0" indent="0" algn="ctr">
              <a:buNone/>
              <a:defRPr sz="830" b="0">
                <a:latin typeface="Proxima Nova Rg" panose="02000506030000020004" pitchFamily="50" charset="0"/>
              </a:defRPr>
            </a:lvl1pPr>
          </a:lstStyle>
          <a:p>
            <a:pPr lvl="0"/>
            <a:r>
              <a:rPr lang="en-US" dirty="0"/>
              <a:t>Click to add text</a:t>
            </a:r>
          </a:p>
        </p:txBody>
      </p:sp>
      <p:sp>
        <p:nvSpPr>
          <p:cNvPr id="31" name="Text Placeholder 2">
            <a:extLst>
              <a:ext uri="{FF2B5EF4-FFF2-40B4-BE49-F238E27FC236}">
                <a16:creationId xmlns:a16="http://schemas.microsoft.com/office/drawing/2014/main" id="{D169E76D-53F5-4634-BE5F-DEB745D47845}"/>
              </a:ext>
            </a:extLst>
          </p:cNvPr>
          <p:cNvSpPr>
            <a:spLocks noGrp="1"/>
          </p:cNvSpPr>
          <p:nvPr>
            <p:ph idx="16" hasCustomPrompt="1"/>
          </p:nvPr>
        </p:nvSpPr>
        <p:spPr>
          <a:xfrm>
            <a:off x="6843084" y="2633826"/>
            <a:ext cx="1495407" cy="800177"/>
          </a:xfrm>
          <a:prstGeom prst="rect">
            <a:avLst/>
          </a:prstGeom>
        </p:spPr>
        <p:txBody>
          <a:bodyPr vert="horz" lIns="91440" tIns="45720" rIns="91440" bIns="45720" rtlCol="0">
            <a:noAutofit/>
          </a:bodyPr>
          <a:lstStyle>
            <a:lvl1pPr marL="0" indent="0" algn="ctr">
              <a:buNone/>
              <a:defRPr sz="830" b="0">
                <a:latin typeface="Proxima Nova Rg" panose="02000506030000020004" pitchFamily="50" charset="0"/>
              </a:defRPr>
            </a:lvl1pPr>
          </a:lstStyle>
          <a:p>
            <a:pPr lvl="0"/>
            <a:r>
              <a:rPr lang="en-US" dirty="0"/>
              <a:t>Click to add text</a:t>
            </a:r>
          </a:p>
        </p:txBody>
      </p:sp>
      <p:sp>
        <p:nvSpPr>
          <p:cNvPr id="25" name="Date Placeholder 5">
            <a:extLst>
              <a:ext uri="{FF2B5EF4-FFF2-40B4-BE49-F238E27FC236}">
                <a16:creationId xmlns:a16="http://schemas.microsoft.com/office/drawing/2014/main" id="{CAB3B546-51CB-4994-A9F1-8F1962DB7C80}"/>
              </a:ext>
            </a:extLst>
          </p:cNvPr>
          <p:cNvSpPr>
            <a:spLocks noGrp="1"/>
          </p:cNvSpPr>
          <p:nvPr>
            <p:ph type="dt" sz="half" idx="17"/>
          </p:nvPr>
        </p:nvSpPr>
        <p:spPr>
          <a:xfrm>
            <a:off x="638175" y="4767263"/>
            <a:ext cx="2057400" cy="273844"/>
          </a:xfrm>
        </p:spPr>
        <p:txBody>
          <a:bodyPr/>
          <a:lstStyle/>
          <a:p>
            <a:fld id="{A3A67E1C-BAD1-994B-B7B0-0862E7408890}" type="datetime1">
              <a:rPr lang="en-IN" smtClean="0"/>
              <a:t>27-03-2022</a:t>
            </a:fld>
            <a:endParaRPr lang="en-IN" dirty="0"/>
          </a:p>
        </p:txBody>
      </p:sp>
      <p:sp>
        <p:nvSpPr>
          <p:cNvPr id="32" name="Footer Placeholder 6">
            <a:extLst>
              <a:ext uri="{FF2B5EF4-FFF2-40B4-BE49-F238E27FC236}">
                <a16:creationId xmlns:a16="http://schemas.microsoft.com/office/drawing/2014/main" id="{9BF5947E-E89E-4885-BAA6-FBACA46CF126}"/>
              </a:ext>
            </a:extLst>
          </p:cNvPr>
          <p:cNvSpPr>
            <a:spLocks noGrp="1"/>
          </p:cNvSpPr>
          <p:nvPr>
            <p:ph type="ftr" sz="quarter" idx="18"/>
          </p:nvPr>
        </p:nvSpPr>
        <p:spPr>
          <a:xfrm>
            <a:off x="3038475" y="4767263"/>
            <a:ext cx="3086100" cy="273844"/>
          </a:xfrm>
          <a:prstGeom prst="rect">
            <a:avLst/>
          </a:prstGeom>
        </p:spPr>
        <p:txBody>
          <a:bodyPr/>
          <a:lstStyle/>
          <a:p>
            <a:r>
              <a:rPr lang="en-IN"/>
              <a:t>Data Science Certification Program</a:t>
            </a:r>
            <a:endParaRPr lang="en-IN" dirty="0"/>
          </a:p>
        </p:txBody>
      </p:sp>
      <p:sp>
        <p:nvSpPr>
          <p:cNvPr id="33" name="Slide Number Placeholder 7">
            <a:extLst>
              <a:ext uri="{FF2B5EF4-FFF2-40B4-BE49-F238E27FC236}">
                <a16:creationId xmlns:a16="http://schemas.microsoft.com/office/drawing/2014/main" id="{64FD5022-C834-4670-BF94-5D8ED5DD90FA}"/>
              </a:ext>
            </a:extLst>
          </p:cNvPr>
          <p:cNvSpPr>
            <a:spLocks noGrp="1"/>
          </p:cNvSpPr>
          <p:nvPr>
            <p:ph type="sldNum" sz="quarter" idx="19"/>
          </p:nvPr>
        </p:nvSpPr>
        <p:spPr>
          <a:xfrm>
            <a:off x="6467475" y="4767263"/>
            <a:ext cx="2057400" cy="273844"/>
          </a:xfrm>
        </p:spPr>
        <p:txBody>
          <a:bodyPr/>
          <a:lstStyle/>
          <a:p>
            <a:fld id="{273EEA2F-D825-49D3-9C25-497F06EFD3F7}" type="slidenum">
              <a:rPr lang="en-IN" smtClean="0"/>
              <a:t>‹#›</a:t>
            </a:fld>
            <a:endParaRPr lang="en-IN" dirty="0"/>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36" name="Rectangle 35"/>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9" name="Rectangle 38"/>
          <p:cNvSpPr/>
          <p:nvPr userDrawn="1"/>
        </p:nvSpPr>
        <p:spPr>
          <a:xfrm>
            <a:off x="591700" y="1822543"/>
            <a:ext cx="1883480"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0" name="Rectangle 39"/>
          <p:cNvSpPr/>
          <p:nvPr userDrawn="1"/>
        </p:nvSpPr>
        <p:spPr>
          <a:xfrm>
            <a:off x="2611322" y="1819789"/>
            <a:ext cx="1864527"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2" name="Rectangle 41"/>
          <p:cNvSpPr/>
          <p:nvPr userDrawn="1"/>
        </p:nvSpPr>
        <p:spPr>
          <a:xfrm>
            <a:off x="6653351" y="1808793"/>
            <a:ext cx="1915974"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3" name="Rectangle 42"/>
          <p:cNvSpPr/>
          <p:nvPr userDrawn="1"/>
        </p:nvSpPr>
        <p:spPr>
          <a:xfrm>
            <a:off x="4604247" y="1819789"/>
            <a:ext cx="1890000"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4" name="Oval 43"/>
          <p:cNvSpPr/>
          <p:nvPr userDrawn="1"/>
        </p:nvSpPr>
        <p:spPr>
          <a:xfrm>
            <a:off x="673283" y="1950244"/>
            <a:ext cx="270000" cy="270000"/>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46" name="Oval 45"/>
          <p:cNvSpPr/>
          <p:nvPr userDrawn="1"/>
        </p:nvSpPr>
        <p:spPr>
          <a:xfrm>
            <a:off x="6777923" y="1956818"/>
            <a:ext cx="270000" cy="270000"/>
          </a:xfrm>
          <a:prstGeom prst="ellipse">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47" name="Oval 46"/>
          <p:cNvSpPr/>
          <p:nvPr userDrawn="1"/>
        </p:nvSpPr>
        <p:spPr>
          <a:xfrm>
            <a:off x="4719917" y="1957683"/>
            <a:ext cx="270000" cy="270000"/>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48" name="Picture 4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5392" y="2035413"/>
            <a:ext cx="105782" cy="96876"/>
          </a:xfrm>
          <a:prstGeom prst="rect">
            <a:avLst/>
          </a:prstGeom>
        </p:spPr>
      </p:pic>
      <p:sp>
        <p:nvSpPr>
          <p:cNvPr id="49" name="Oval 48"/>
          <p:cNvSpPr/>
          <p:nvPr userDrawn="1"/>
        </p:nvSpPr>
        <p:spPr>
          <a:xfrm>
            <a:off x="2681861" y="1946687"/>
            <a:ext cx="270000" cy="270000"/>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50" name="Picture 4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88684" y="2028697"/>
            <a:ext cx="105782" cy="96876"/>
          </a:xfrm>
          <a:prstGeom prst="rect">
            <a:avLst/>
          </a:prstGeom>
        </p:spPr>
      </p:pic>
      <p:pic>
        <p:nvPicPr>
          <p:cNvPr id="51" name="Picture 5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60032" y="2040628"/>
            <a:ext cx="105782" cy="96876"/>
          </a:xfrm>
          <a:prstGeom prst="rect">
            <a:avLst/>
          </a:prstGeom>
        </p:spPr>
      </p:pic>
      <p:pic>
        <p:nvPicPr>
          <p:cNvPr id="52" name="Picture 5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802026" y="2044245"/>
            <a:ext cx="105782" cy="96876"/>
          </a:xfrm>
          <a:prstGeom prst="rect">
            <a:avLst/>
          </a:prstGeom>
        </p:spPr>
      </p:pic>
      <p:pic>
        <p:nvPicPr>
          <p:cNvPr id="55" name="Picture 54">
            <a:extLst>
              <a:ext uri="{FF2B5EF4-FFF2-40B4-BE49-F238E27FC236}">
                <a16:creationId xmlns:a16="http://schemas.microsoft.com/office/drawing/2014/main" id="{882F7326-C7FA-D748-86B3-42DEEB935CD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692873654"/>
      </p:ext>
    </p:extLst>
  </p:cSld>
  <p:clrMapOvr>
    <a:masterClrMapping/>
  </p:clrMapOvr>
  <p:extLst>
    <p:ext uri="{DCECCB84-F9BA-43D5-87BE-67443E8EF086}">
      <p15:sldGuideLst xmlns:p15="http://schemas.microsoft.com/office/powerpoint/2012/main">
        <p15:guide id="15" orient="horz" pos="378" userDrawn="1">
          <p15:clr>
            <a:srgbClr val="FBAE40"/>
          </p15:clr>
        </p15:guide>
        <p15:guide id="16" orient="horz" pos="1144" userDrawn="1">
          <p15:clr>
            <a:srgbClr val="FBAE40"/>
          </p15:clr>
        </p15:guide>
        <p15:guide id="17" orient="horz" pos="2335" userDrawn="1">
          <p15:clr>
            <a:srgbClr val="FBAE40"/>
          </p15:clr>
        </p15:guide>
        <p15:guide id="18" pos="1587" userDrawn="1">
          <p15:clr>
            <a:srgbClr val="FBAE40"/>
          </p15:clr>
        </p15:guide>
        <p15:guide id="19" pos="1655" userDrawn="1">
          <p15:clr>
            <a:srgbClr val="FBAE40"/>
          </p15:clr>
        </p15:guide>
        <p15:guide id="20" pos="2835" userDrawn="1">
          <p15:clr>
            <a:srgbClr val="FBAE40"/>
          </p15:clr>
        </p15:guide>
        <p15:guide id="21" pos="2931" userDrawn="1">
          <p15:clr>
            <a:srgbClr val="FBAE40"/>
          </p15:clr>
        </p15:guide>
        <p15:guide id="22" pos="4122" userDrawn="1">
          <p15:clr>
            <a:srgbClr val="FBAE40"/>
          </p15:clr>
        </p15:guide>
        <p15:guide id="23" pos="4190" userDrawn="1">
          <p15:clr>
            <a:srgbClr val="FBAE40"/>
          </p15:clr>
        </p15:guide>
        <p15:guide id="24" orient="horz" pos="1399" userDrawn="1">
          <p15:clr>
            <a:srgbClr val="FBAE40"/>
          </p15:clr>
        </p15:guide>
        <p15:guide id="25" orient="horz" pos="1229"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icture and cap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1BA7D0C-E0AE-B84E-82B1-85E1892A0CB7}"/>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7" name="Picture Placeholder 6"/>
          <p:cNvSpPr>
            <a:spLocks noGrp="1"/>
          </p:cNvSpPr>
          <p:nvPr>
            <p:ph type="pic" sz="quarter" idx="10"/>
          </p:nvPr>
        </p:nvSpPr>
        <p:spPr>
          <a:xfrm>
            <a:off x="4136817" y="1681163"/>
            <a:ext cx="4535267" cy="2825475"/>
          </a:xfrm>
          <a:prstGeom prst="rect">
            <a:avLst/>
          </a:prstGeom>
        </p:spPr>
        <p:txBody>
          <a:bodyPr/>
          <a:lstStyle>
            <a:lvl1pPr marL="0" indent="0">
              <a:buNone/>
              <a:defRPr sz="1100">
                <a:latin typeface="Proxima Nova Rg" pitchFamily="50" charset="0"/>
              </a:defRPr>
            </a:lvl1pPr>
          </a:lstStyle>
          <a:p>
            <a:r>
              <a:rPr lang="en-US"/>
              <a:t>Click icon to add picture</a:t>
            </a:r>
            <a:endParaRPr lang="en-IN" dirty="0"/>
          </a:p>
        </p:txBody>
      </p:sp>
      <p:sp>
        <p:nvSpPr>
          <p:cNvPr id="6" name="Text Placeholder 2">
            <a:extLst>
              <a:ext uri="{FF2B5EF4-FFF2-40B4-BE49-F238E27FC236}">
                <a16:creationId xmlns:a16="http://schemas.microsoft.com/office/drawing/2014/main" id="{88B78B82-9182-42FF-9B90-F95F4B5F528F}"/>
              </a:ext>
            </a:extLst>
          </p:cNvPr>
          <p:cNvSpPr>
            <a:spLocks noGrp="1"/>
          </p:cNvSpPr>
          <p:nvPr>
            <p:ph idx="15" hasCustomPrompt="1"/>
          </p:nvPr>
        </p:nvSpPr>
        <p:spPr>
          <a:xfrm>
            <a:off x="648274" y="1681163"/>
            <a:ext cx="3140075" cy="2825475"/>
          </a:xfrm>
          <a:prstGeom prst="rect">
            <a:avLst/>
          </a:prstGeom>
        </p:spPr>
        <p:txBody>
          <a:bodyPr vert="horz" lIns="91440" tIns="45720" rIns="91440" bIns="45720" rtlCol="0">
            <a:noAutofit/>
          </a:bodyPr>
          <a:lstStyle>
            <a:lvl1pPr marL="0" indent="0" algn="ctr">
              <a:buNone/>
              <a:defRPr sz="1800" b="0">
                <a:latin typeface="Proxima Nova Rg" panose="02000506030000020004" pitchFamily="50" charset="0"/>
              </a:defRPr>
            </a:lvl1pPr>
          </a:lstStyle>
          <a:p>
            <a:pPr lvl="0"/>
            <a:r>
              <a:rPr lang="en-US" dirty="0"/>
              <a:t>Click to add text</a:t>
            </a:r>
          </a:p>
        </p:txBody>
      </p:sp>
      <p:sp>
        <p:nvSpPr>
          <p:cNvPr id="8" name="Date Placeholder 5">
            <a:extLst>
              <a:ext uri="{FF2B5EF4-FFF2-40B4-BE49-F238E27FC236}">
                <a16:creationId xmlns:a16="http://schemas.microsoft.com/office/drawing/2014/main" id="{CAB3B546-51CB-4994-A9F1-8F1962DB7C80}"/>
              </a:ext>
            </a:extLst>
          </p:cNvPr>
          <p:cNvSpPr>
            <a:spLocks noGrp="1"/>
          </p:cNvSpPr>
          <p:nvPr>
            <p:ph type="dt" sz="half" idx="16"/>
          </p:nvPr>
        </p:nvSpPr>
        <p:spPr>
          <a:xfrm>
            <a:off x="628650" y="4767263"/>
            <a:ext cx="2057400" cy="273844"/>
          </a:xfrm>
        </p:spPr>
        <p:txBody>
          <a:bodyPr/>
          <a:lstStyle/>
          <a:p>
            <a:fld id="{AAC8EB75-20B8-FA41-8A25-CB9D4F4E068B}" type="datetime1">
              <a:rPr lang="en-IN" smtClean="0"/>
              <a:t>27-03-2022</a:t>
            </a:fld>
            <a:endParaRPr lang="en-IN" dirty="0"/>
          </a:p>
        </p:txBody>
      </p:sp>
      <p:sp>
        <p:nvSpPr>
          <p:cNvPr id="11"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57950" y="4767263"/>
            <a:ext cx="2057400" cy="273844"/>
          </a:xfrm>
        </p:spPr>
        <p:txBody>
          <a:bodyPr/>
          <a:lstStyle/>
          <a:p>
            <a:fld id="{273EEA2F-D825-49D3-9C25-497F06EFD3F7}" type="slidenum">
              <a:rPr lang="en-IN" smtClean="0"/>
              <a:t>‹#›</a:t>
            </a:fld>
            <a:endParaRPr lang="en-IN" dirty="0"/>
          </a:p>
        </p:txBody>
      </p:sp>
      <p:pic>
        <p:nvPicPr>
          <p:cNvPr id="10" name="Picture 9">
            <a:extLst>
              <a:ext uri="{FF2B5EF4-FFF2-40B4-BE49-F238E27FC236}">
                <a16:creationId xmlns:a16="http://schemas.microsoft.com/office/drawing/2014/main" id="{DCD9752B-E691-BB48-B04D-CD234F0A2C6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
        <p:nvSpPr>
          <p:cNvPr id="13" name="Title 11">
            <a:extLst>
              <a:ext uri="{FF2B5EF4-FFF2-40B4-BE49-F238E27FC236}">
                <a16:creationId xmlns:a16="http://schemas.microsoft.com/office/drawing/2014/main" id="{E3173431-5AA8-1A42-9420-E3760BDF2417}"/>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spTree>
    <p:extLst>
      <p:ext uri="{BB962C8B-B14F-4D97-AF65-F5344CB8AC3E}">
        <p14:creationId xmlns:p14="http://schemas.microsoft.com/office/powerpoint/2010/main" val="1349110621"/>
      </p:ext>
    </p:extLst>
  </p:cSld>
  <p:clrMapOvr>
    <a:masterClrMapping/>
  </p:clrMapOvr>
  <p:extLst>
    <p:ext uri="{DCECCB84-F9BA-43D5-87BE-67443E8EF086}">
      <p15:sldGuideLst xmlns:p15="http://schemas.microsoft.com/office/powerpoint/2012/main">
        <p15:guide id="7" orient="horz" pos="378" userDrawn="1">
          <p15:clr>
            <a:srgbClr val="FBAE40"/>
          </p15:clr>
        </p15:guide>
        <p15:guide id="8" orient="horz" pos="1053" userDrawn="1">
          <p15:clr>
            <a:srgbClr val="FBAE40"/>
          </p15:clr>
        </p15:guide>
        <p15:guide id="9" orient="horz" pos="2845" userDrawn="1">
          <p15:clr>
            <a:srgbClr val="FBAE40"/>
          </p15:clr>
        </p15:guide>
        <p15:guide id="10" pos="3254" userDrawn="1">
          <p15:clr>
            <a:srgbClr val="FBAE40"/>
          </p15:clr>
        </p15:guide>
        <p15:guide id="11" pos="339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and 2 pictures">
    <p:spTree>
      <p:nvGrpSpPr>
        <p:cNvPr id="1" name=""/>
        <p:cNvGrpSpPr/>
        <p:nvPr/>
      </p:nvGrpSpPr>
      <p:grpSpPr>
        <a:xfrm>
          <a:off x="0" y="0"/>
          <a:ext cx="0" cy="0"/>
          <a:chOff x="0" y="0"/>
          <a:chExt cx="0" cy="0"/>
        </a:xfrm>
      </p:grpSpPr>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2" name="Title 11"/>
          <p:cNvSpPr>
            <a:spLocks noGrp="1"/>
          </p:cNvSpPr>
          <p:nvPr>
            <p:ph type="title" hasCustomPrompt="1"/>
          </p:nvPr>
        </p:nvSpPr>
        <p:spPr>
          <a:xfrm>
            <a:off x="642473" y="546498"/>
            <a:ext cx="5902706" cy="567927"/>
          </a:xfrm>
        </p:spPr>
        <p:txBody>
          <a:bodyPr>
            <a:noAutofit/>
          </a:bodyPr>
          <a:lstStyle>
            <a:lvl1pPr>
              <a:defRPr sz="3600">
                <a:solidFill>
                  <a:schemeClr val="bg1"/>
                </a:solidFill>
              </a:defRPr>
            </a:lvl1pPr>
          </a:lstStyle>
          <a:p>
            <a:r>
              <a:rPr lang="en-US" dirty="0"/>
              <a:t>Click to add title </a:t>
            </a:r>
            <a:endParaRPr lang="en-IN" dirty="0"/>
          </a:p>
        </p:txBody>
      </p:sp>
      <p:sp>
        <p:nvSpPr>
          <p:cNvPr id="17" name="Rectangle 16"/>
          <p:cNvSpPr/>
          <p:nvPr/>
        </p:nvSpPr>
        <p:spPr>
          <a:xfrm>
            <a:off x="4599929" y="1870236"/>
            <a:ext cx="3921771" cy="2322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7" name="Picture Placeholder 6"/>
          <p:cNvSpPr>
            <a:spLocks noGrp="1"/>
          </p:cNvSpPr>
          <p:nvPr>
            <p:ph type="pic" sz="quarter" idx="10"/>
          </p:nvPr>
        </p:nvSpPr>
        <p:spPr>
          <a:xfrm>
            <a:off x="4599929" y="1868092"/>
            <a:ext cx="3921771" cy="2325290"/>
          </a:xfrm>
          <a:prstGeom prst="rect">
            <a:avLst/>
          </a:prstGeom>
        </p:spPr>
        <p:txBody>
          <a:bodyPr/>
          <a:lstStyle>
            <a:lvl1pPr marL="0" indent="0">
              <a:buNone/>
              <a:defRPr sz="1100">
                <a:latin typeface="Proxima Nova Rg" pitchFamily="50" charset="0"/>
              </a:defRPr>
            </a:lvl1pPr>
          </a:lstStyle>
          <a:p>
            <a:r>
              <a:rPr lang="en-US"/>
              <a:t>Click icon to add picture</a:t>
            </a:r>
            <a:endParaRPr lang="en-IN" dirty="0"/>
          </a:p>
        </p:txBody>
      </p:sp>
      <p:sp>
        <p:nvSpPr>
          <p:cNvPr id="9" name="Picture Placeholder 8"/>
          <p:cNvSpPr>
            <a:spLocks noGrp="1"/>
          </p:cNvSpPr>
          <p:nvPr>
            <p:ph type="pic" sz="quarter" idx="11"/>
          </p:nvPr>
        </p:nvSpPr>
        <p:spPr>
          <a:xfrm>
            <a:off x="621848" y="1868091"/>
            <a:ext cx="2592000" cy="783000"/>
          </a:xfrm>
          <a:prstGeom prst="rect">
            <a:avLst/>
          </a:prstGeom>
        </p:spPr>
        <p:txBody>
          <a:bodyPr/>
          <a:lstStyle>
            <a:lvl1pPr marL="0" indent="0">
              <a:buNone/>
              <a:defRPr sz="1100">
                <a:latin typeface="Proxima Nova Rg" pitchFamily="50" charset="0"/>
              </a:defRPr>
            </a:lvl1pPr>
          </a:lstStyle>
          <a:p>
            <a:r>
              <a:rPr lang="en-US"/>
              <a:t>Click icon to add picture</a:t>
            </a:r>
            <a:endParaRPr lang="en-IN" dirty="0"/>
          </a:p>
        </p:txBody>
      </p:sp>
      <p:sp>
        <p:nvSpPr>
          <p:cNvPr id="35" name="Text Placeholder 2"/>
          <p:cNvSpPr>
            <a:spLocks noGrp="1"/>
          </p:cNvSpPr>
          <p:nvPr>
            <p:ph idx="1" hasCustomPrompt="1"/>
          </p:nvPr>
        </p:nvSpPr>
        <p:spPr>
          <a:xfrm>
            <a:off x="629841" y="3145632"/>
            <a:ext cx="3343275" cy="283960"/>
          </a:xfrm>
          <a:prstGeom prst="rect">
            <a:avLst/>
          </a:prstGeom>
        </p:spPr>
        <p:txBody>
          <a:bodyPr vert="horz" lIns="91440" tIns="45720" rIns="91440" bIns="45720" rtlCol="0">
            <a:normAutofit/>
          </a:bodyPr>
          <a:lstStyle>
            <a:lvl1pPr marL="0" indent="0" algn="l">
              <a:buNone/>
              <a:defRPr sz="1215" b="1">
                <a:latin typeface="Proxima Nova Rg" panose="02000506030000020004" pitchFamily="50" charset="0"/>
              </a:defRPr>
            </a:lvl1pPr>
          </a:lstStyle>
          <a:p>
            <a:pPr lvl="0"/>
            <a:r>
              <a:rPr lang="en-US" dirty="0"/>
              <a:t>Click to add text</a:t>
            </a:r>
          </a:p>
        </p:txBody>
      </p:sp>
      <p:sp>
        <p:nvSpPr>
          <p:cNvPr id="10" name="Text Placeholder 2">
            <a:extLst>
              <a:ext uri="{FF2B5EF4-FFF2-40B4-BE49-F238E27FC236}">
                <a16:creationId xmlns:a16="http://schemas.microsoft.com/office/drawing/2014/main" id="{836C12CF-F405-45A5-97E3-9EAADD0DF63C}"/>
              </a:ext>
            </a:extLst>
          </p:cNvPr>
          <p:cNvSpPr>
            <a:spLocks noGrp="1"/>
          </p:cNvSpPr>
          <p:nvPr>
            <p:ph idx="12" hasCustomPrompt="1"/>
          </p:nvPr>
        </p:nvSpPr>
        <p:spPr>
          <a:xfrm>
            <a:off x="635000" y="3515616"/>
            <a:ext cx="3343275" cy="283960"/>
          </a:xfrm>
          <a:prstGeom prst="rect">
            <a:avLst/>
          </a:prstGeom>
        </p:spPr>
        <p:txBody>
          <a:bodyPr vert="horz" lIns="91440" tIns="45720" rIns="91440" bIns="45720" rtlCol="0">
            <a:normAutofit/>
          </a:bodyPr>
          <a:lstStyle>
            <a:lvl1pPr marL="0" indent="0" algn="l">
              <a:buNone/>
              <a:defRPr sz="1310" b="0">
                <a:latin typeface="Proxima Nova Rg" panose="02000506030000020004" pitchFamily="50" charset="0"/>
              </a:defRPr>
            </a:lvl1pPr>
          </a:lstStyle>
          <a:p>
            <a:pPr lvl="0"/>
            <a:r>
              <a:rPr lang="en-US" dirty="0"/>
              <a:t>Click to add text</a:t>
            </a:r>
          </a:p>
        </p:txBody>
      </p:sp>
      <p:sp>
        <p:nvSpPr>
          <p:cNvPr id="19" name="Date Placeholder 5">
            <a:extLst>
              <a:ext uri="{FF2B5EF4-FFF2-40B4-BE49-F238E27FC236}">
                <a16:creationId xmlns:a16="http://schemas.microsoft.com/office/drawing/2014/main" id="{CAB3B546-51CB-4994-A9F1-8F1962DB7C80}"/>
              </a:ext>
            </a:extLst>
          </p:cNvPr>
          <p:cNvSpPr>
            <a:spLocks noGrp="1"/>
          </p:cNvSpPr>
          <p:nvPr>
            <p:ph type="dt" sz="half" idx="13"/>
          </p:nvPr>
        </p:nvSpPr>
        <p:spPr>
          <a:xfrm>
            <a:off x="642473" y="4767263"/>
            <a:ext cx="2057400" cy="273844"/>
          </a:xfrm>
        </p:spPr>
        <p:txBody>
          <a:bodyPr/>
          <a:lstStyle/>
          <a:p>
            <a:fld id="{4EB8ED25-022A-B848-9E47-2A9D6C0BE6AE}" type="datetime1">
              <a:rPr lang="en-IN" smtClean="0"/>
              <a:t>27-03-2022</a:t>
            </a:fld>
            <a:endParaRPr lang="en-IN" dirty="0"/>
          </a:p>
        </p:txBody>
      </p:sp>
      <p:sp>
        <p:nvSpPr>
          <p:cNvPr id="21" name="Slide Number Placeholder 7">
            <a:extLst>
              <a:ext uri="{FF2B5EF4-FFF2-40B4-BE49-F238E27FC236}">
                <a16:creationId xmlns:a16="http://schemas.microsoft.com/office/drawing/2014/main" id="{64FD5022-C834-4670-BF94-5D8ED5DD90FA}"/>
              </a:ext>
            </a:extLst>
          </p:cNvPr>
          <p:cNvSpPr>
            <a:spLocks noGrp="1"/>
          </p:cNvSpPr>
          <p:nvPr>
            <p:ph type="sldNum" sz="quarter" idx="15"/>
          </p:nvPr>
        </p:nvSpPr>
        <p:spPr>
          <a:xfrm>
            <a:off x="6466042" y="4767263"/>
            <a:ext cx="2057400" cy="273844"/>
          </a:xfrm>
        </p:spPr>
        <p:txBody>
          <a:bodyPr/>
          <a:lstStyle/>
          <a:p>
            <a:fld id="{273EEA2F-D825-49D3-9C25-497F06EFD3F7}" type="slidenum">
              <a:rPr lang="en-IN" smtClean="0"/>
              <a:t>‹#›</a:t>
            </a:fld>
            <a:endParaRPr lang="en-IN" dirty="0"/>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14" name="Rectangle 13"/>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6" name="Rectangle 15"/>
          <p:cNvSpPr/>
          <p:nvPr userDrawn="1"/>
        </p:nvSpPr>
        <p:spPr>
          <a:xfrm>
            <a:off x="4599929" y="1870236"/>
            <a:ext cx="3969000" cy="2322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pic>
        <p:nvPicPr>
          <p:cNvPr id="20" name="Picture 19">
            <a:extLst>
              <a:ext uri="{FF2B5EF4-FFF2-40B4-BE49-F238E27FC236}">
                <a16:creationId xmlns:a16="http://schemas.microsoft.com/office/drawing/2014/main" id="{CE178364-3C2C-104E-8621-E4598F6F7DA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382317253"/>
      </p:ext>
    </p:extLst>
  </p:cSld>
  <p:clrMapOvr>
    <a:masterClrMapping/>
  </p:clrMapOvr>
  <p:extLst>
    <p:ext uri="{DCECCB84-F9BA-43D5-87BE-67443E8EF086}">
      <p15:sldGuideLst xmlns:p15="http://schemas.microsoft.com/office/powerpoint/2012/main">
        <p15:guide id="11" orient="horz" pos="378" userDrawn="1">
          <p15:clr>
            <a:srgbClr val="FBAE40"/>
          </p15:clr>
        </p15:guide>
        <p15:guide id="12" orient="horz" pos="1178" userDrawn="1">
          <p15:clr>
            <a:srgbClr val="FBAE40"/>
          </p15:clr>
        </p15:guide>
        <p15:guide id="13" orient="horz" pos="1671" userDrawn="1">
          <p15:clr>
            <a:srgbClr val="FBAE40"/>
          </p15:clr>
        </p15:guide>
        <p15:guide id="14" orient="horz" pos="1977" userDrawn="1">
          <p15:clr>
            <a:srgbClr val="FBAE40"/>
          </p15:clr>
        </p15:guide>
        <p15:guide id="15" orient="horz" pos="2930" userDrawn="1">
          <p15:clr>
            <a:srgbClr val="FBAE40"/>
          </p15:clr>
        </p15:guide>
        <p15:guide id="16" orient="horz" pos="2641" userDrawn="1">
          <p15:clr>
            <a:srgbClr val="FBAE40"/>
          </p15:clr>
        </p15:guide>
        <p15:guide id="17" pos="2897"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2 Line 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E6D2E29-3933-614D-82C7-D215195ADAE0}" type="datetime1">
              <a:rPr lang="en-IN" smtClean="0"/>
              <a:t>27-03-2022</a:t>
            </a:fld>
            <a:endParaRPr lang="en-IN"/>
          </a:p>
        </p:txBody>
      </p:sp>
      <p:sp>
        <p:nvSpPr>
          <p:cNvPr id="6" name="Slide Number Placeholder 5"/>
          <p:cNvSpPr>
            <a:spLocks noGrp="1"/>
          </p:cNvSpPr>
          <p:nvPr>
            <p:ph type="sldNum" sz="quarter" idx="12"/>
          </p:nvPr>
        </p:nvSpPr>
        <p:spPr/>
        <p:txBody>
          <a:bodyPr/>
          <a:lstStyle/>
          <a:p>
            <a:fld id="{273EEA2F-D825-49D3-9C25-497F06EFD3F7}" type="slidenum">
              <a:rPr lang="en-IN" smtClean="0"/>
              <a:t>‹#›</a:t>
            </a:fld>
            <a:endParaRPr lang="en-IN"/>
          </a:p>
        </p:txBody>
      </p:sp>
      <p:sp>
        <p:nvSpPr>
          <p:cNvPr id="11" name="Text Placeholder 2">
            <a:extLst>
              <a:ext uri="{FF2B5EF4-FFF2-40B4-BE49-F238E27FC236}">
                <a16:creationId xmlns:a16="http://schemas.microsoft.com/office/drawing/2014/main" id="{57C4AE0F-0222-463A-BC9B-64E5CB81DFDB}"/>
              </a:ext>
            </a:extLst>
          </p:cNvPr>
          <p:cNvSpPr>
            <a:spLocks noGrp="1"/>
          </p:cNvSpPr>
          <p:nvPr>
            <p:ph idx="15" hasCustomPrompt="1"/>
          </p:nvPr>
        </p:nvSpPr>
        <p:spPr>
          <a:xfrm>
            <a:off x="3303588" y="1816100"/>
            <a:ext cx="5265737" cy="2619375"/>
          </a:xfrm>
          <a:prstGeom prst="rect">
            <a:avLst/>
          </a:prstGeom>
        </p:spPr>
        <p:txBody>
          <a:bodyPr vert="horz" lIns="91440" tIns="45720" rIns="91440" bIns="45720" rtlCol="0">
            <a:noAutofit/>
          </a:bodyPr>
          <a:lstStyle>
            <a:lvl1pPr marL="0" indent="0" algn="ctr">
              <a:buNone/>
              <a:defRPr sz="1800" b="0">
                <a:latin typeface="Proxima Nova Rg" panose="02000506030000020004" pitchFamily="50" charset="0"/>
              </a:defRPr>
            </a:lvl1pPr>
          </a:lstStyle>
          <a:p>
            <a:pPr lvl="0"/>
            <a:r>
              <a:rPr lang="en-US" dirty="0"/>
              <a:t>Click to add text</a:t>
            </a:r>
          </a:p>
        </p:txBody>
      </p:sp>
      <p:sp>
        <p:nvSpPr>
          <p:cNvPr id="12" name="Rectangle 11">
            <a:extLst>
              <a:ext uri="{FF2B5EF4-FFF2-40B4-BE49-F238E27FC236}">
                <a16:creationId xmlns:a16="http://schemas.microsoft.com/office/drawing/2014/main" id="{7BC9426B-1D3C-A648-8F96-E6F93EA9AE4A}"/>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4" name="Title 11">
            <a:extLst>
              <a:ext uri="{FF2B5EF4-FFF2-40B4-BE49-F238E27FC236}">
                <a16:creationId xmlns:a16="http://schemas.microsoft.com/office/drawing/2014/main" id="{8BDD3B13-3839-F74C-B2C5-2A176DC3476B}"/>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15" name="Picture 14">
            <a:extLst>
              <a:ext uri="{FF2B5EF4-FFF2-40B4-BE49-F238E27FC236}">
                <a16:creationId xmlns:a16="http://schemas.microsoft.com/office/drawing/2014/main" id="{BA52BC07-1C5A-2748-A833-73EA6AF24AB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626408370"/>
      </p:ext>
    </p:extLst>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2794">
          <p15:clr>
            <a:srgbClr val="FBAE40"/>
          </p15:clr>
        </p15:guide>
        <p15:guide id="5" pos="2081">
          <p15:clr>
            <a:srgbClr val="FBAE40"/>
          </p15:clr>
        </p15:guide>
        <p15:guide id="6" orient="horz" pos="114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Icons and Content">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61A22BBF-ECF7-48E5-9254-C806F4572E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7869" y="988850"/>
            <a:ext cx="402337" cy="402337"/>
          </a:xfrm>
          <a:prstGeom prst="rect">
            <a:avLst/>
          </a:prstGeom>
        </p:spPr>
      </p:pic>
      <p:pic>
        <p:nvPicPr>
          <p:cNvPr id="35" name="Picture 34">
            <a:extLst>
              <a:ext uri="{FF2B5EF4-FFF2-40B4-BE49-F238E27FC236}">
                <a16:creationId xmlns:a16="http://schemas.microsoft.com/office/drawing/2014/main" id="{F37CDB27-475F-455F-A53F-3279FBF15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7869" y="1469040"/>
            <a:ext cx="402337" cy="402337"/>
          </a:xfrm>
          <a:prstGeom prst="rect">
            <a:avLst/>
          </a:prstGeom>
        </p:spPr>
      </p:pic>
      <p:pic>
        <p:nvPicPr>
          <p:cNvPr id="37" name="Picture 36">
            <a:extLst>
              <a:ext uri="{FF2B5EF4-FFF2-40B4-BE49-F238E27FC236}">
                <a16:creationId xmlns:a16="http://schemas.microsoft.com/office/drawing/2014/main" id="{FA704671-85B7-4CCA-AEA1-1843693C19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7869" y="1948824"/>
            <a:ext cx="402337" cy="400051"/>
          </a:xfrm>
          <a:prstGeom prst="rect">
            <a:avLst/>
          </a:prstGeom>
        </p:spPr>
      </p:pic>
      <p:pic>
        <p:nvPicPr>
          <p:cNvPr id="39" name="Picture 38">
            <a:extLst>
              <a:ext uri="{FF2B5EF4-FFF2-40B4-BE49-F238E27FC236}">
                <a16:creationId xmlns:a16="http://schemas.microsoft.com/office/drawing/2014/main" id="{E0C58C3B-8624-42FC-83BE-1F68091718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7869" y="2427167"/>
            <a:ext cx="402337" cy="402337"/>
          </a:xfrm>
          <a:prstGeom prst="rect">
            <a:avLst/>
          </a:prstGeom>
        </p:spPr>
      </p:pic>
      <p:pic>
        <p:nvPicPr>
          <p:cNvPr id="41" name="Picture 40">
            <a:extLst>
              <a:ext uri="{FF2B5EF4-FFF2-40B4-BE49-F238E27FC236}">
                <a16:creationId xmlns:a16="http://schemas.microsoft.com/office/drawing/2014/main" id="{734260FB-9D81-44D6-B570-7233AFE3E63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7868" y="2907797"/>
            <a:ext cx="402337" cy="402337"/>
          </a:xfrm>
          <a:prstGeom prst="rect">
            <a:avLst/>
          </a:prstGeom>
        </p:spPr>
      </p:pic>
      <p:sp>
        <p:nvSpPr>
          <p:cNvPr id="53" name="Text Placeholder 52">
            <a:extLst>
              <a:ext uri="{FF2B5EF4-FFF2-40B4-BE49-F238E27FC236}">
                <a16:creationId xmlns:a16="http://schemas.microsoft.com/office/drawing/2014/main" id="{77FD4B2B-34D8-4D5D-BD88-8550D945DAF4}"/>
              </a:ext>
            </a:extLst>
          </p:cNvPr>
          <p:cNvSpPr>
            <a:spLocks noGrp="1"/>
          </p:cNvSpPr>
          <p:nvPr>
            <p:ph type="body" sz="quarter" idx="10" hasCustomPrompt="1"/>
          </p:nvPr>
        </p:nvSpPr>
        <p:spPr>
          <a:xfrm>
            <a:off x="878243" y="1572506"/>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5" name="Text Placeholder 52">
            <a:extLst>
              <a:ext uri="{FF2B5EF4-FFF2-40B4-BE49-F238E27FC236}">
                <a16:creationId xmlns:a16="http://schemas.microsoft.com/office/drawing/2014/main" id="{6F8C78DF-129F-4DD5-940B-2A28F1CA6443}"/>
              </a:ext>
            </a:extLst>
          </p:cNvPr>
          <p:cNvSpPr>
            <a:spLocks noGrp="1"/>
          </p:cNvSpPr>
          <p:nvPr>
            <p:ph type="body" sz="quarter" idx="11" hasCustomPrompt="1"/>
          </p:nvPr>
        </p:nvSpPr>
        <p:spPr>
          <a:xfrm>
            <a:off x="878243" y="1088140"/>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6" name="Text Placeholder 52">
            <a:extLst>
              <a:ext uri="{FF2B5EF4-FFF2-40B4-BE49-F238E27FC236}">
                <a16:creationId xmlns:a16="http://schemas.microsoft.com/office/drawing/2014/main" id="{05D2562D-7041-4B56-98A9-04BB318D9B90}"/>
              </a:ext>
            </a:extLst>
          </p:cNvPr>
          <p:cNvSpPr>
            <a:spLocks noGrp="1"/>
          </p:cNvSpPr>
          <p:nvPr>
            <p:ph type="body" sz="quarter" idx="12" hasCustomPrompt="1"/>
          </p:nvPr>
        </p:nvSpPr>
        <p:spPr>
          <a:xfrm>
            <a:off x="878243" y="2046971"/>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7" name="Text Placeholder 52">
            <a:extLst>
              <a:ext uri="{FF2B5EF4-FFF2-40B4-BE49-F238E27FC236}">
                <a16:creationId xmlns:a16="http://schemas.microsoft.com/office/drawing/2014/main" id="{9A24ED56-E872-42CE-9349-0302F739F82B}"/>
              </a:ext>
            </a:extLst>
          </p:cNvPr>
          <p:cNvSpPr>
            <a:spLocks noGrp="1"/>
          </p:cNvSpPr>
          <p:nvPr>
            <p:ph type="body" sz="quarter" idx="13" hasCustomPrompt="1"/>
          </p:nvPr>
        </p:nvSpPr>
        <p:spPr>
          <a:xfrm>
            <a:off x="878243" y="2528954"/>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8" name="Text Placeholder 52">
            <a:extLst>
              <a:ext uri="{FF2B5EF4-FFF2-40B4-BE49-F238E27FC236}">
                <a16:creationId xmlns:a16="http://schemas.microsoft.com/office/drawing/2014/main" id="{56723C5F-CF03-4E6C-9C31-BBFA14DB305F}"/>
              </a:ext>
            </a:extLst>
          </p:cNvPr>
          <p:cNvSpPr>
            <a:spLocks noGrp="1"/>
          </p:cNvSpPr>
          <p:nvPr>
            <p:ph type="body" sz="quarter" idx="14" hasCustomPrompt="1"/>
          </p:nvPr>
        </p:nvSpPr>
        <p:spPr>
          <a:xfrm>
            <a:off x="878243" y="3005394"/>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9" name="Text Placeholder 52">
            <a:extLst>
              <a:ext uri="{FF2B5EF4-FFF2-40B4-BE49-F238E27FC236}">
                <a16:creationId xmlns:a16="http://schemas.microsoft.com/office/drawing/2014/main" id="{8776CB2B-5E17-4509-98AF-6CFCE0151FA9}"/>
              </a:ext>
            </a:extLst>
          </p:cNvPr>
          <p:cNvSpPr>
            <a:spLocks noGrp="1"/>
          </p:cNvSpPr>
          <p:nvPr>
            <p:ph type="body" sz="quarter" idx="15" hasCustomPrompt="1"/>
          </p:nvPr>
        </p:nvSpPr>
        <p:spPr>
          <a:xfrm>
            <a:off x="4359486" y="1572507"/>
            <a:ext cx="2413617" cy="231984"/>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0" name="Text Placeholder 52">
            <a:extLst>
              <a:ext uri="{FF2B5EF4-FFF2-40B4-BE49-F238E27FC236}">
                <a16:creationId xmlns:a16="http://schemas.microsoft.com/office/drawing/2014/main" id="{AA83C8FD-EF8D-45AB-89E4-2758B8BA5A72}"/>
              </a:ext>
            </a:extLst>
          </p:cNvPr>
          <p:cNvSpPr>
            <a:spLocks noGrp="1"/>
          </p:cNvSpPr>
          <p:nvPr>
            <p:ph type="body" sz="quarter" idx="16" hasCustomPrompt="1"/>
          </p:nvPr>
        </p:nvSpPr>
        <p:spPr>
          <a:xfrm>
            <a:off x="4359486" y="1088140"/>
            <a:ext cx="2413617" cy="24188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1" name="Text Placeholder 52">
            <a:extLst>
              <a:ext uri="{FF2B5EF4-FFF2-40B4-BE49-F238E27FC236}">
                <a16:creationId xmlns:a16="http://schemas.microsoft.com/office/drawing/2014/main" id="{4BEF42F8-53FC-43BE-BDCF-783BB52E2BFD}"/>
              </a:ext>
            </a:extLst>
          </p:cNvPr>
          <p:cNvSpPr>
            <a:spLocks noGrp="1"/>
          </p:cNvSpPr>
          <p:nvPr>
            <p:ph type="body" sz="quarter" idx="17" hasCustomPrompt="1"/>
          </p:nvPr>
        </p:nvSpPr>
        <p:spPr>
          <a:xfrm>
            <a:off x="4359486" y="2046971"/>
            <a:ext cx="2413617"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2" name="Text Placeholder 52">
            <a:extLst>
              <a:ext uri="{FF2B5EF4-FFF2-40B4-BE49-F238E27FC236}">
                <a16:creationId xmlns:a16="http://schemas.microsoft.com/office/drawing/2014/main" id="{C6E26A7E-42C9-4E8B-8367-085C42D652D6}"/>
              </a:ext>
            </a:extLst>
          </p:cNvPr>
          <p:cNvSpPr>
            <a:spLocks noGrp="1"/>
          </p:cNvSpPr>
          <p:nvPr>
            <p:ph type="body" sz="quarter" idx="18" hasCustomPrompt="1"/>
          </p:nvPr>
        </p:nvSpPr>
        <p:spPr>
          <a:xfrm>
            <a:off x="4359486" y="2528954"/>
            <a:ext cx="2413617"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4" name="Text Placeholder 52">
            <a:extLst>
              <a:ext uri="{FF2B5EF4-FFF2-40B4-BE49-F238E27FC236}">
                <a16:creationId xmlns:a16="http://schemas.microsoft.com/office/drawing/2014/main" id="{B37C5A5C-C96C-4683-8882-C2E35C7DE1E2}"/>
              </a:ext>
            </a:extLst>
          </p:cNvPr>
          <p:cNvSpPr>
            <a:spLocks noGrp="1"/>
          </p:cNvSpPr>
          <p:nvPr>
            <p:ph type="body" sz="quarter" idx="19" hasCustomPrompt="1"/>
          </p:nvPr>
        </p:nvSpPr>
        <p:spPr>
          <a:xfrm>
            <a:off x="4359486" y="3005394"/>
            <a:ext cx="2413617"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6" name="Date Placeholder 5">
            <a:extLst>
              <a:ext uri="{FF2B5EF4-FFF2-40B4-BE49-F238E27FC236}">
                <a16:creationId xmlns:a16="http://schemas.microsoft.com/office/drawing/2014/main" id="{CAB3B546-51CB-4994-A9F1-8F1962DB7C80}"/>
              </a:ext>
            </a:extLst>
          </p:cNvPr>
          <p:cNvSpPr>
            <a:spLocks noGrp="1"/>
          </p:cNvSpPr>
          <p:nvPr>
            <p:ph type="dt" sz="half" idx="20"/>
          </p:nvPr>
        </p:nvSpPr>
        <p:spPr>
          <a:xfrm>
            <a:off x="628650" y="4767263"/>
            <a:ext cx="2057400" cy="273844"/>
          </a:xfrm>
        </p:spPr>
        <p:txBody>
          <a:bodyPr/>
          <a:lstStyle/>
          <a:p>
            <a:fld id="{371B733E-A046-7440-A009-9222C7A6AB80}" type="datetime1">
              <a:rPr lang="en-IN" smtClean="0"/>
              <a:t>27-03-2022</a:t>
            </a:fld>
            <a:endParaRPr lang="en-IN" dirty="0"/>
          </a:p>
        </p:txBody>
      </p:sp>
      <p:sp>
        <p:nvSpPr>
          <p:cNvPr id="40" name="Slide Number Placeholder 7">
            <a:extLst>
              <a:ext uri="{FF2B5EF4-FFF2-40B4-BE49-F238E27FC236}">
                <a16:creationId xmlns:a16="http://schemas.microsoft.com/office/drawing/2014/main" id="{64FD5022-C834-4670-BF94-5D8ED5DD90FA}"/>
              </a:ext>
            </a:extLst>
          </p:cNvPr>
          <p:cNvSpPr>
            <a:spLocks noGrp="1"/>
          </p:cNvSpPr>
          <p:nvPr>
            <p:ph type="sldNum" sz="quarter" idx="22"/>
          </p:nvPr>
        </p:nvSpPr>
        <p:spPr>
          <a:xfrm>
            <a:off x="6457950" y="4767263"/>
            <a:ext cx="2057400" cy="273844"/>
          </a:xfrm>
        </p:spPr>
        <p:txBody>
          <a:bodyPr/>
          <a:lstStyle/>
          <a:p>
            <a:fld id="{273EEA2F-D825-49D3-9C25-497F06EFD3F7}" type="slidenum">
              <a:rPr lang="en-IN" smtClean="0"/>
              <a:t>‹#›</a:t>
            </a:fld>
            <a:endParaRPr lang="en-IN" dirty="0"/>
          </a:p>
        </p:txBody>
      </p:sp>
      <p:pic>
        <p:nvPicPr>
          <p:cNvPr id="42" name="Picture 41">
            <a:extLst>
              <a:ext uri="{FF2B5EF4-FFF2-40B4-BE49-F238E27FC236}">
                <a16:creationId xmlns:a16="http://schemas.microsoft.com/office/drawing/2014/main" id="{61A22BBF-ECF7-48E5-9254-C806F4572E3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0427" y="997235"/>
            <a:ext cx="402337" cy="402337"/>
          </a:xfrm>
          <a:prstGeom prst="rect">
            <a:avLst/>
          </a:prstGeom>
        </p:spPr>
      </p:pic>
      <p:pic>
        <p:nvPicPr>
          <p:cNvPr id="44" name="Picture 43">
            <a:extLst>
              <a:ext uri="{FF2B5EF4-FFF2-40B4-BE49-F238E27FC236}">
                <a16:creationId xmlns:a16="http://schemas.microsoft.com/office/drawing/2014/main" id="{F37CDB27-475F-455F-A53F-3279FBF153D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0427" y="1477425"/>
            <a:ext cx="402337" cy="402337"/>
          </a:xfrm>
          <a:prstGeom prst="rect">
            <a:avLst/>
          </a:prstGeom>
        </p:spPr>
      </p:pic>
      <p:pic>
        <p:nvPicPr>
          <p:cNvPr id="46" name="Picture 45">
            <a:extLst>
              <a:ext uri="{FF2B5EF4-FFF2-40B4-BE49-F238E27FC236}">
                <a16:creationId xmlns:a16="http://schemas.microsoft.com/office/drawing/2014/main" id="{FA704671-85B7-4CCA-AEA1-1843693C19B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20427" y="1957209"/>
            <a:ext cx="402337" cy="400051"/>
          </a:xfrm>
          <a:prstGeom prst="rect">
            <a:avLst/>
          </a:prstGeom>
        </p:spPr>
      </p:pic>
      <p:pic>
        <p:nvPicPr>
          <p:cNvPr id="48" name="Picture 47">
            <a:extLst>
              <a:ext uri="{FF2B5EF4-FFF2-40B4-BE49-F238E27FC236}">
                <a16:creationId xmlns:a16="http://schemas.microsoft.com/office/drawing/2014/main" id="{E0C58C3B-8624-42FC-83BE-1F680917187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20427" y="2435552"/>
            <a:ext cx="402337" cy="402337"/>
          </a:xfrm>
          <a:prstGeom prst="rect">
            <a:avLst/>
          </a:prstGeom>
        </p:spPr>
      </p:pic>
      <p:pic>
        <p:nvPicPr>
          <p:cNvPr id="50" name="Picture 49">
            <a:extLst>
              <a:ext uri="{FF2B5EF4-FFF2-40B4-BE49-F238E27FC236}">
                <a16:creationId xmlns:a16="http://schemas.microsoft.com/office/drawing/2014/main" id="{734260FB-9D81-44D6-B570-7233AFE3E63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20426" y="2916182"/>
            <a:ext cx="402337" cy="402337"/>
          </a:xfrm>
          <a:prstGeom prst="rect">
            <a:avLst/>
          </a:prstGeom>
        </p:spPr>
      </p:pic>
      <p:pic>
        <p:nvPicPr>
          <p:cNvPr id="52" name="Picture 51">
            <a:extLst>
              <a:ext uri="{FF2B5EF4-FFF2-40B4-BE49-F238E27FC236}">
                <a16:creationId xmlns:a16="http://schemas.microsoft.com/office/drawing/2014/main" id="{1B5C9C04-94F6-4BEF-A235-92865CC68F7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874155" y="997235"/>
            <a:ext cx="402337" cy="402337"/>
          </a:xfrm>
          <a:prstGeom prst="rect">
            <a:avLst/>
          </a:prstGeom>
        </p:spPr>
      </p:pic>
      <p:pic>
        <p:nvPicPr>
          <p:cNvPr id="54" name="Picture 53">
            <a:extLst>
              <a:ext uri="{FF2B5EF4-FFF2-40B4-BE49-F238E27FC236}">
                <a16:creationId xmlns:a16="http://schemas.microsoft.com/office/drawing/2014/main" id="{4C79AAF6-E3DA-4DAE-9241-DCDE37801364}"/>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3874154" y="1477425"/>
            <a:ext cx="402337" cy="402337"/>
          </a:xfrm>
          <a:prstGeom prst="rect">
            <a:avLst/>
          </a:prstGeom>
        </p:spPr>
      </p:pic>
      <p:pic>
        <p:nvPicPr>
          <p:cNvPr id="55" name="Picture 54">
            <a:extLst>
              <a:ext uri="{FF2B5EF4-FFF2-40B4-BE49-F238E27FC236}">
                <a16:creationId xmlns:a16="http://schemas.microsoft.com/office/drawing/2014/main" id="{BD4A1B6D-E623-40A4-BDC9-EEE057AA356D}"/>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874153" y="1957209"/>
            <a:ext cx="402337" cy="400051"/>
          </a:xfrm>
          <a:prstGeom prst="rect">
            <a:avLst/>
          </a:prstGeom>
        </p:spPr>
      </p:pic>
      <p:pic>
        <p:nvPicPr>
          <p:cNvPr id="56" name="Picture 55">
            <a:extLst>
              <a:ext uri="{FF2B5EF4-FFF2-40B4-BE49-F238E27FC236}">
                <a16:creationId xmlns:a16="http://schemas.microsoft.com/office/drawing/2014/main" id="{5CAAF797-E4B5-4F3C-9FE1-34148F623FAE}"/>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3874153" y="2434706"/>
            <a:ext cx="402337" cy="402337"/>
          </a:xfrm>
          <a:prstGeom prst="rect">
            <a:avLst/>
          </a:prstGeom>
        </p:spPr>
      </p:pic>
      <p:pic>
        <p:nvPicPr>
          <p:cNvPr id="57" name="Picture 56">
            <a:extLst>
              <a:ext uri="{FF2B5EF4-FFF2-40B4-BE49-F238E27FC236}">
                <a16:creationId xmlns:a16="http://schemas.microsoft.com/office/drawing/2014/main" id="{544BD572-4A52-4A3C-B66B-75B358440E59}"/>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3874153" y="2914489"/>
            <a:ext cx="402337" cy="402337"/>
          </a:xfrm>
          <a:prstGeom prst="rect">
            <a:avLst/>
          </a:prstGeom>
        </p:spPr>
      </p:pic>
      <p:sp>
        <p:nvSpPr>
          <p:cNvPr id="38" name="Rectangle 37">
            <a:extLst>
              <a:ext uri="{FF2B5EF4-FFF2-40B4-BE49-F238E27FC236}">
                <a16:creationId xmlns:a16="http://schemas.microsoft.com/office/drawing/2014/main" id="{4F8701F8-3628-3243-B36A-E8C236586425}"/>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59" name="Title 11">
            <a:extLst>
              <a:ext uri="{FF2B5EF4-FFF2-40B4-BE49-F238E27FC236}">
                <a16:creationId xmlns:a16="http://schemas.microsoft.com/office/drawing/2014/main" id="{707B7404-AAE2-1A43-988B-7DE0D06A3A6A}"/>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60" name="Picture 59">
            <a:extLst>
              <a:ext uri="{FF2B5EF4-FFF2-40B4-BE49-F238E27FC236}">
                <a16:creationId xmlns:a16="http://schemas.microsoft.com/office/drawing/2014/main" id="{C5329AD0-EFED-574A-AC74-7B9241B808D1}"/>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275978289"/>
      </p:ext>
    </p:extLst>
  </p:cSld>
  <p:clrMapOvr>
    <a:masterClrMapping/>
  </p:clrMapOvr>
  <p:extLst>
    <p:ext uri="{DCECCB84-F9BA-43D5-87BE-67443E8EF086}">
      <p15:sldGuideLst xmlns:p15="http://schemas.microsoft.com/office/powerpoint/2012/main">
        <p15:guide id="10" pos="3878">
          <p15:clr>
            <a:srgbClr val="FBAE40"/>
          </p15:clr>
        </p15:guide>
        <p15:guide id="11" pos="397" userDrawn="1">
          <p15:clr>
            <a:srgbClr val="FBAE40"/>
          </p15:clr>
        </p15:guide>
        <p15:guide id="12" orient="horz" pos="378" userDrawn="1">
          <p15:clr>
            <a:srgbClr val="FBAE40"/>
          </p15:clr>
        </p15:guide>
        <p15:guide id="13" orient="horz" pos="923" userDrawn="1">
          <p15:clr>
            <a:srgbClr val="FBAE40"/>
          </p15:clr>
        </p15:guide>
        <p15:guide id="14" pos="1638" userDrawn="1">
          <p15:clr>
            <a:srgbClr val="FBAE40"/>
          </p15:clr>
        </p15:guide>
        <p15:guide id="15" pos="3578" userDrawn="1">
          <p15:clr>
            <a:srgbClr val="FBAE40"/>
          </p15:clr>
        </p15:guide>
        <p15:guide id="16" orient="horz" pos="1393" userDrawn="1">
          <p15:clr>
            <a:srgbClr val="FBAE40"/>
          </p15:clr>
        </p15:guide>
        <p15:guide id="17" pos="1877" userDrawn="1">
          <p15:clr>
            <a:srgbClr val="FBAE40"/>
          </p15:clr>
        </p15:guide>
        <p15:guide id="18" pos="1928" userDrawn="1">
          <p15:clr>
            <a:srgbClr val="FBAE40"/>
          </p15:clr>
        </p15:guide>
        <p15:guide id="20" pos="3833"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0238" y="544498"/>
            <a:ext cx="6196824" cy="569927"/>
          </a:xfrm>
          <a:prstGeom prst="rect">
            <a:avLst/>
          </a:prstGeom>
        </p:spPr>
        <p:txBody>
          <a:bodyPr vert="horz" lIns="91440" tIns="45720" rIns="91440" bIns="45720" rtlCol="0" anchor="ctr">
            <a:normAutofit/>
          </a:bodyPr>
          <a:lstStyle/>
          <a:p>
            <a:r>
              <a:rPr lang="en-US" dirty="0"/>
              <a:t>Click to add title</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Proxima Nova Rg" panose="02000506030000020004" pitchFamily="50" charset="0"/>
              </a:defRPr>
            </a:lvl1pPr>
          </a:lstStyle>
          <a:p>
            <a:fld id="{6E6F5B52-1A05-484E-BE74-C10EC951FF81}" type="datetime1">
              <a:rPr lang="en-IN" smtClean="0"/>
              <a:t>27-03-2022</a:t>
            </a:fld>
            <a:endParaRPr lang="en-IN"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Proxima Nova Rg" panose="02000506030000020004" pitchFamily="50" charset="0"/>
              </a:defRPr>
            </a:lvl1pPr>
          </a:lstStyle>
          <a:p>
            <a:fld id="{273EEA2F-D825-49D3-9C25-497F06EFD3F7}" type="slidenum">
              <a:rPr lang="en-IN" smtClean="0"/>
              <a:pPr/>
              <a:t>‹#›</a:t>
            </a:fld>
            <a:endParaRPr lang="en-IN" dirty="0"/>
          </a:p>
        </p:txBody>
      </p:sp>
      <p:pic>
        <p:nvPicPr>
          <p:cNvPr id="7" name="Picture 6">
            <a:extLst>
              <a:ext uri="{FF2B5EF4-FFF2-40B4-BE49-F238E27FC236}">
                <a16:creationId xmlns:a16="http://schemas.microsoft.com/office/drawing/2014/main" id="{D3333836-CD3B-4BE8-AAF1-88EE59E38E23}"/>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929762" y="209484"/>
            <a:ext cx="814046" cy="217219"/>
          </a:xfrm>
          <a:prstGeom prst="rect">
            <a:avLst/>
          </a:prstGeom>
        </p:spPr>
      </p:pic>
    </p:spTree>
    <p:extLst>
      <p:ext uri="{BB962C8B-B14F-4D97-AF65-F5344CB8AC3E}">
        <p14:creationId xmlns:p14="http://schemas.microsoft.com/office/powerpoint/2010/main" val="3969708414"/>
      </p:ext>
    </p:extLst>
  </p:cSld>
  <p:clrMap bg1="lt1" tx1="dk1" bg2="lt2" tx2="dk2" accent1="accent1" accent2="accent2" accent3="accent3" accent4="accent4" accent5="accent5" accent6="accent6" hlink="hlink" folHlink="folHlink"/>
  <p:sldLayoutIdLst>
    <p:sldLayoutId id="2147483718" r:id="rId1"/>
    <p:sldLayoutId id="2147483699" r:id="rId2"/>
    <p:sldLayoutId id="2147483700" r:id="rId3"/>
    <p:sldLayoutId id="2147483701" r:id="rId4"/>
    <p:sldLayoutId id="2147483702" r:id="rId5"/>
    <p:sldLayoutId id="2147483703" r:id="rId6"/>
    <p:sldLayoutId id="2147483704" r:id="rId7"/>
    <p:sldLayoutId id="2147483719" r:id="rId8"/>
    <p:sldLayoutId id="2147483706" r:id="rId9"/>
    <p:sldLayoutId id="2147483721" r:id="rId10"/>
    <p:sldLayoutId id="2147483708" r:id="rId11"/>
    <p:sldLayoutId id="2147483710" r:id="rId12"/>
    <p:sldLayoutId id="2147483711" r:id="rId13"/>
    <p:sldLayoutId id="2147483713" r:id="rId14"/>
    <p:sldLayoutId id="2147483712" r:id="rId15"/>
    <p:sldLayoutId id="2147483714" r:id="rId16"/>
    <p:sldLayoutId id="2147483715" r:id="rId17"/>
    <p:sldLayoutId id="2147483716" r:id="rId18"/>
    <p:sldLayoutId id="2147483717" r:id="rId19"/>
    <p:sldLayoutId id="2147483722" r:id="rId20"/>
  </p:sldLayoutIdLst>
  <p:hf hdr="0"/>
  <p:txStyles>
    <p:titleStyle>
      <a:lvl1pPr algn="l" defTabSz="685800" rtl="0" eaLnBrk="1" latinLnBrk="0" hangingPunct="1">
        <a:lnSpc>
          <a:spcPct val="90000"/>
        </a:lnSpc>
        <a:spcBef>
          <a:spcPct val="0"/>
        </a:spcBef>
        <a:buNone/>
        <a:defRPr sz="3600" kern="1200">
          <a:solidFill>
            <a:schemeClr val="tx1"/>
          </a:solidFill>
          <a:latin typeface="Neue Plak" panose="020B0804030202020204"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398">
          <p15:clr>
            <a:srgbClr val="F26B43"/>
          </p15:clr>
        </p15:guide>
        <p15:guide id="2" orient="horz" pos="191">
          <p15:clr>
            <a:srgbClr val="F26B43"/>
          </p15:clr>
        </p15:guide>
        <p15:guide id="3" orient="horz" pos="344">
          <p15:clr>
            <a:srgbClr val="F26B43"/>
          </p15:clr>
        </p15:guide>
        <p15:guide id="4" pos="39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princeton.edu/~yael/Publications/DayanNiv2008.pdf" TargetMode="External"/><Relationship Id="rId2" Type="http://schemas.openxmlformats.org/officeDocument/2006/relationships/image" Target="../media/image49.png"/><Relationship Id="rId1" Type="http://schemas.openxmlformats.org/officeDocument/2006/relationships/slideLayout" Target="../slideLayouts/slideLayout8.xml"/><Relationship Id="rId6" Type="http://schemas.openxmlformats.org/officeDocument/2006/relationships/image" Target="../media/image51.png"/><Relationship Id="rId5" Type="http://schemas.openxmlformats.org/officeDocument/2006/relationships/customXml" Target="../ink/ink7.xml"/><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image" Target="../media/image52.png"/><Relationship Id="rId1" Type="http://schemas.openxmlformats.org/officeDocument/2006/relationships/slideLayout" Target="../slideLayouts/slideLayout8.xml"/><Relationship Id="rId6" Type="http://schemas.openxmlformats.org/officeDocument/2006/relationships/customXml" Target="../ink/ink8.xml"/><Relationship Id="rId5" Type="http://schemas.openxmlformats.org/officeDocument/2006/relationships/image" Target="../media/image55.png"/><Relationship Id="rId4" Type="http://schemas.openxmlformats.org/officeDocument/2006/relationships/image" Target="../media/image54.png"/></Relationships>
</file>

<file path=ppt/slides/_rels/slide1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customXml" Target="../ink/ink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58.png"/><Relationship Id="rId1" Type="http://schemas.openxmlformats.org/officeDocument/2006/relationships/slideLayout" Target="../slideLayouts/slideLayout8.xml"/><Relationship Id="rId4" Type="http://schemas.openxmlformats.org/officeDocument/2006/relationships/image" Target="../media/image59.png"/></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 Id="rId5" Type="http://schemas.openxmlformats.org/officeDocument/2006/relationships/image" Target="../media/image62.png"/><Relationship Id="rId4" Type="http://schemas.openxmlformats.org/officeDocument/2006/relationships/customXml" Target="../ink/ink11.xml"/></Relationships>
</file>

<file path=ppt/slides/_rels/slide15.xml.rels><?xml version="1.0" encoding="UTF-8" standalone="yes"?>
<Relationships xmlns="http://schemas.openxmlformats.org/package/2006/relationships"><Relationship Id="rId8" Type="http://schemas.openxmlformats.org/officeDocument/2006/relationships/customXml" Target="../ink/ink12.xml"/><Relationship Id="rId3" Type="http://schemas.openxmlformats.org/officeDocument/2006/relationships/image" Target="../media/image44.png"/><Relationship Id="rId7" Type="http://schemas.openxmlformats.org/officeDocument/2006/relationships/image" Target="../media/image64.png"/><Relationship Id="rId2"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63.png"/><Relationship Id="rId5" Type="http://schemas.openxmlformats.org/officeDocument/2006/relationships/image" Target="../media/image45.png"/><Relationship Id="rId4" Type="http://schemas.openxmlformats.org/officeDocument/2006/relationships/image" Target="../media/image17.png"/><Relationship Id="rId9" Type="http://schemas.openxmlformats.org/officeDocument/2006/relationships/image" Target="../media/image65.png"/></Relationships>
</file>

<file path=ppt/slides/_rels/slide1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44.png"/><Relationship Id="rId7" Type="http://schemas.openxmlformats.org/officeDocument/2006/relationships/image" Target="../media/image64.png"/><Relationship Id="rId2"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63.png"/><Relationship Id="rId5" Type="http://schemas.openxmlformats.org/officeDocument/2006/relationships/image" Target="../media/image45.png"/><Relationship Id="rId10" Type="http://schemas.openxmlformats.org/officeDocument/2006/relationships/image" Target="../media/image67.png"/><Relationship Id="rId4" Type="http://schemas.openxmlformats.org/officeDocument/2006/relationships/image" Target="../media/image17.png"/><Relationship Id="rId9" Type="http://schemas.openxmlformats.org/officeDocument/2006/relationships/customXml" Target="../ink/ink13.xml"/></Relationships>
</file>

<file path=ppt/slides/_rels/slide17.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68.png"/><Relationship Id="rId1" Type="http://schemas.openxmlformats.org/officeDocument/2006/relationships/slideLayout" Target="../slideLayouts/slideLayout8.xml"/><Relationship Id="rId4" Type="http://schemas.openxmlformats.org/officeDocument/2006/relationships/image" Target="../media/image69.png"/></Relationships>
</file>

<file path=ppt/slides/_rels/slide18.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44.png"/><Relationship Id="rId7" Type="http://schemas.openxmlformats.org/officeDocument/2006/relationships/image" Target="../media/image71.png"/><Relationship Id="rId2"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70.png"/><Relationship Id="rId11" Type="http://schemas.openxmlformats.org/officeDocument/2006/relationships/image" Target="../media/image73.png"/><Relationship Id="rId5" Type="http://schemas.openxmlformats.org/officeDocument/2006/relationships/image" Target="../media/image45.png"/><Relationship Id="rId10" Type="http://schemas.openxmlformats.org/officeDocument/2006/relationships/customXml" Target="../ink/ink15.xml"/><Relationship Id="rId4" Type="http://schemas.openxmlformats.org/officeDocument/2006/relationships/image" Target="../media/image17.png"/><Relationship Id="rId9" Type="http://schemas.openxmlformats.org/officeDocument/2006/relationships/image" Target="../media/image68.png"/></Relationships>
</file>

<file path=ppt/slides/_rels/slide19.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44.png"/><Relationship Id="rId7" Type="http://schemas.openxmlformats.org/officeDocument/2006/relationships/image" Target="../media/image71.png"/><Relationship Id="rId2"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70.png"/><Relationship Id="rId5" Type="http://schemas.openxmlformats.org/officeDocument/2006/relationships/image" Target="../media/image45.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xml"/><Relationship Id="rId1" Type="http://schemas.openxmlformats.org/officeDocument/2006/relationships/slideLayout" Target="../slideLayouts/slideLayout20.xml"/><Relationship Id="rId5" Type="http://schemas.openxmlformats.org/officeDocument/2006/relationships/image" Target="../media/image33.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74.png"/><Relationship Id="rId1" Type="http://schemas.openxmlformats.org/officeDocument/2006/relationships/slideLayout" Target="../slideLayouts/slideLayout8.xml"/><Relationship Id="rId4" Type="http://schemas.openxmlformats.org/officeDocument/2006/relationships/image" Target="../media/image75.png"/></Relationships>
</file>

<file path=ppt/slides/_rels/slide21.xml.rels><?xml version="1.0" encoding="UTF-8" standalone="yes"?>
<Relationships xmlns="http://schemas.openxmlformats.org/package/2006/relationships"><Relationship Id="rId3" Type="http://schemas.openxmlformats.org/officeDocument/2006/relationships/hyperlink" Target="https://medium.com/ai%C2%B3-theory-practice-business/reinforcement-learning-part-5-monte-carlo-and-temporal-difference-learning-889053aba07d" TargetMode="External"/><Relationship Id="rId2" Type="http://schemas.openxmlformats.org/officeDocument/2006/relationships/image" Target="../media/image76.jpeg"/><Relationship Id="rId1" Type="http://schemas.openxmlformats.org/officeDocument/2006/relationships/slideLayout" Target="../slideLayouts/slideLayout8.xml"/><Relationship Id="rId5" Type="http://schemas.openxmlformats.org/officeDocument/2006/relationships/image" Target="../media/image77.png"/><Relationship Id="rId4" Type="http://schemas.openxmlformats.org/officeDocument/2006/relationships/customXml" Target="../ink/ink17.xml"/></Relationships>
</file>

<file path=ppt/slides/_rels/slide2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8.xml"/><Relationship Id="rId5" Type="http://schemas.openxmlformats.org/officeDocument/2006/relationships/image" Target="../media/image80.png"/><Relationship Id="rId4" Type="http://schemas.openxmlformats.org/officeDocument/2006/relationships/customXml" Target="../ink/ink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8" Type="http://schemas.openxmlformats.org/officeDocument/2006/relationships/customXml" Target="../ink/ink19.xml"/><Relationship Id="rId3" Type="http://schemas.openxmlformats.org/officeDocument/2006/relationships/image" Target="../media/image44.png"/><Relationship Id="rId7" Type="http://schemas.openxmlformats.org/officeDocument/2006/relationships/image" Target="../media/image82.png"/><Relationship Id="rId2"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81.png"/><Relationship Id="rId5" Type="http://schemas.openxmlformats.org/officeDocument/2006/relationships/image" Target="../media/image71.png"/><Relationship Id="rId4" Type="http://schemas.openxmlformats.org/officeDocument/2006/relationships/image" Target="../media/image45.png"/><Relationship Id="rId9" Type="http://schemas.openxmlformats.org/officeDocument/2006/relationships/image" Target="../media/image83.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82.png"/><Relationship Id="rId2"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81.png"/><Relationship Id="rId5" Type="http://schemas.openxmlformats.org/officeDocument/2006/relationships/image" Target="../media/image71.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8.xml"/><Relationship Id="rId6" Type="http://schemas.openxmlformats.org/officeDocument/2006/relationships/image" Target="../media/image86.png"/><Relationship Id="rId5" Type="http://schemas.openxmlformats.org/officeDocument/2006/relationships/customXml" Target="../ink/ink20.xml"/><Relationship Id="rId4" Type="http://schemas.openxmlformats.org/officeDocument/2006/relationships/image" Target="../media/image79.png"/></Relationships>
</file>

<file path=ppt/slides/_rels/slide27.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44.png"/><Relationship Id="rId7" Type="http://schemas.openxmlformats.org/officeDocument/2006/relationships/image" Target="../media/image88.gif"/><Relationship Id="rId2"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87.gif"/><Relationship Id="rId5" Type="http://schemas.openxmlformats.org/officeDocument/2006/relationships/image" Target="../media/image45.png"/><Relationship Id="rId10" Type="http://schemas.openxmlformats.org/officeDocument/2006/relationships/image" Target="../media/image89.png"/><Relationship Id="rId4" Type="http://schemas.openxmlformats.org/officeDocument/2006/relationships/image" Target="../media/image17.png"/><Relationship Id="rId9" Type="http://schemas.openxmlformats.org/officeDocument/2006/relationships/customXml" Target="../ink/ink21.xml"/></Relationships>
</file>

<file path=ppt/slides/_rels/slide28.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44.png"/><Relationship Id="rId7" Type="http://schemas.openxmlformats.org/officeDocument/2006/relationships/image" Target="../media/image88.gif"/><Relationship Id="rId2"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87.gif"/><Relationship Id="rId5" Type="http://schemas.openxmlformats.org/officeDocument/2006/relationships/image" Target="../media/image45.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customXml" Target="../ink/ink2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0.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image" Target="../media/image91.png"/><Relationship Id="rId1" Type="http://schemas.openxmlformats.org/officeDocument/2006/relationships/slideLayout" Target="../slideLayouts/slideLayout8.xml"/><Relationship Id="rId4" Type="http://schemas.openxmlformats.org/officeDocument/2006/relationships/image" Target="../media/image92.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93.png"/><Relationship Id="rId5" Type="http://schemas.openxmlformats.org/officeDocument/2006/relationships/customXml" Target="../ink/ink24.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94.png"/><Relationship Id="rId5" Type="http://schemas.openxmlformats.org/officeDocument/2006/relationships/customXml" Target="../ink/ink25.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96.gif"/><Relationship Id="rId2" Type="http://schemas.openxmlformats.org/officeDocument/2006/relationships/image" Target="../media/image95.png"/><Relationship Id="rId1" Type="http://schemas.openxmlformats.org/officeDocument/2006/relationships/slideLayout" Target="../slideLayouts/slideLayout8.xml"/><Relationship Id="rId5" Type="http://schemas.openxmlformats.org/officeDocument/2006/relationships/image" Target="../media/image97.png"/><Relationship Id="rId4" Type="http://schemas.openxmlformats.org/officeDocument/2006/relationships/customXml" Target="../ink/ink26.xml"/></Relationships>
</file>

<file path=ppt/slides/_rels/slide34.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image" Target="../media/image98.png"/><Relationship Id="rId1" Type="http://schemas.openxmlformats.org/officeDocument/2006/relationships/slideLayout" Target="../slideLayouts/slideLayout8.xml"/><Relationship Id="rId4" Type="http://schemas.openxmlformats.org/officeDocument/2006/relationships/image" Target="../media/image99.png"/></Relationships>
</file>

<file path=ppt/slides/_rels/slide35.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image" Target="../media/image100.png"/><Relationship Id="rId1" Type="http://schemas.openxmlformats.org/officeDocument/2006/relationships/slideLayout" Target="../slideLayouts/slideLayout8.xml"/><Relationship Id="rId4" Type="http://schemas.openxmlformats.org/officeDocument/2006/relationships/image" Target="../media/image101.png"/></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gif"/><Relationship Id="rId1" Type="http://schemas.openxmlformats.org/officeDocument/2006/relationships/slideLayout" Target="../slideLayouts/slideLayout8.xml"/><Relationship Id="rId5" Type="http://schemas.openxmlformats.org/officeDocument/2006/relationships/image" Target="../media/image38.png"/><Relationship Id="rId4" Type="http://schemas.openxmlformats.org/officeDocument/2006/relationships/customXml" Target="../ink/ink2.xml"/></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customXml" Target="../ink/ink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 Id="rId5" Type="http://schemas.openxmlformats.org/officeDocument/2006/relationships/image" Target="../media/image43.png"/><Relationship Id="rId4" Type="http://schemas.openxmlformats.org/officeDocument/2006/relationships/customXml" Target="../ink/ink4.xml"/></Relationships>
</file>

<file path=ppt/slides/_rels/slide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png"/><Relationship Id="rId7" Type="http://schemas.openxmlformats.org/officeDocument/2006/relationships/customXml" Target="../ink/ink5.xml"/><Relationship Id="rId2"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customXml" Target="../ink/ink6.xml"/><Relationship Id="rId2"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E9150F-F03E-BF4B-BE66-299E7500C2AC}"/>
              </a:ext>
            </a:extLst>
          </p:cNvPr>
          <p:cNvSpPr txBox="1">
            <a:spLocks/>
          </p:cNvSpPr>
          <p:nvPr/>
        </p:nvSpPr>
        <p:spPr>
          <a:xfrm>
            <a:off x="687098" y="2829413"/>
            <a:ext cx="6895272" cy="573860"/>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Neue Plak" panose="020B0804030202020204" pitchFamily="34" charset="0"/>
                <a:ea typeface="+mj-ea"/>
                <a:cs typeface="+mj-cs"/>
              </a:defRPr>
            </a:lvl1pPr>
          </a:lstStyle>
          <a:p>
            <a:pPr algn="l"/>
            <a:r>
              <a:rPr lang="en-US" sz="3600" dirty="0">
                <a:latin typeface="Proxima Nova Light" panose="02000506030000020004" pitchFamily="2" charset="77"/>
              </a:rPr>
              <a:t>Post-Graduate Diploma in ML/AI</a:t>
            </a:r>
            <a:endParaRPr lang="en-IN" sz="3600" dirty="0">
              <a:latin typeface="Proxima Nova Light" panose="02000506030000020004" pitchFamily="2" charset="77"/>
            </a:endParaRPr>
          </a:p>
        </p:txBody>
      </p:sp>
      <p:pic>
        <p:nvPicPr>
          <p:cNvPr id="4" name="Picture 3">
            <a:extLst>
              <a:ext uri="{FF2B5EF4-FFF2-40B4-BE49-F238E27FC236}">
                <a16:creationId xmlns:a16="http://schemas.microsoft.com/office/drawing/2014/main" id="{19D61CDC-9A94-4E56-8E69-4DD523DCC5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82370" y="0"/>
            <a:ext cx="1356542" cy="1577482"/>
          </a:xfrm>
          <a:prstGeom prst="rect">
            <a:avLst/>
          </a:prstGeom>
        </p:spPr>
      </p:pic>
      <p:sp>
        <p:nvSpPr>
          <p:cNvPr id="9" name="Text Placeholder 2">
            <a:extLst>
              <a:ext uri="{FF2B5EF4-FFF2-40B4-BE49-F238E27FC236}">
                <a16:creationId xmlns:a16="http://schemas.microsoft.com/office/drawing/2014/main" id="{675E4F9E-AA57-419B-B42E-F9560AF44A43}"/>
              </a:ext>
            </a:extLst>
          </p:cNvPr>
          <p:cNvSpPr txBox="1">
            <a:spLocks/>
          </p:cNvSpPr>
          <p:nvPr/>
        </p:nvSpPr>
        <p:spPr>
          <a:xfrm>
            <a:off x="1157111" y="716037"/>
            <a:ext cx="2695698" cy="131112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solidFill>
                <a:schemeClr val="bg1"/>
              </a:solidFill>
            </a:endParaRPr>
          </a:p>
          <a:p>
            <a:r>
              <a:rPr lang="en-US" sz="1400" i="1" dirty="0"/>
              <a:t>    #LifeKoKaroLift</a:t>
            </a:r>
          </a:p>
        </p:txBody>
      </p:sp>
      <p:sp>
        <p:nvSpPr>
          <p:cNvPr id="2" name="Date Placeholder 1"/>
          <p:cNvSpPr>
            <a:spLocks noGrp="1"/>
          </p:cNvSpPr>
          <p:nvPr>
            <p:ph type="dt" sz="half" idx="10"/>
          </p:nvPr>
        </p:nvSpPr>
        <p:spPr/>
        <p:txBody>
          <a:bodyPr/>
          <a:lstStyle/>
          <a:p>
            <a:fld id="{330D92EB-81BB-3B43-94C7-8FE4C43F772A}" type="datetime1">
              <a:rPr lang="en-IN" smtClean="0"/>
              <a:t>27-03-2022</a:t>
            </a:fld>
            <a:endParaRPr lang="en-IN" dirty="0"/>
          </a:p>
        </p:txBody>
      </p:sp>
    </p:spTree>
    <p:extLst>
      <p:ext uri="{BB962C8B-B14F-4D97-AF65-F5344CB8AC3E}">
        <p14:creationId xmlns:p14="http://schemas.microsoft.com/office/powerpoint/2010/main" val="2541009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6D2E29-3933-614D-82C7-D215195ADAE0}" type="datetime1">
              <a:rPr lang="en-IN" smtClean="0"/>
              <a:t>27-03-2022</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10</a:t>
            </a:fld>
            <a:endParaRPr lang="en-IN"/>
          </a:p>
        </p:txBody>
      </p:sp>
      <p:sp>
        <p:nvSpPr>
          <p:cNvPr id="5" name="Title 4"/>
          <p:cNvSpPr>
            <a:spLocks noGrp="1"/>
          </p:cNvSpPr>
          <p:nvPr>
            <p:ph type="title"/>
          </p:nvPr>
        </p:nvSpPr>
        <p:spPr>
          <a:xfrm>
            <a:off x="316679" y="121966"/>
            <a:ext cx="6834134" cy="382564"/>
          </a:xfrm>
        </p:spPr>
        <p:txBody>
          <a:bodyPr/>
          <a:lstStyle/>
          <a:p>
            <a:r>
              <a:rPr lang="en-US" dirty="0"/>
              <a:t>Model Vs Model Free Environment</a:t>
            </a:r>
          </a:p>
        </p:txBody>
      </p:sp>
      <p:pic>
        <p:nvPicPr>
          <p:cNvPr id="7170" name="Picture 2" descr="https://qphs.fs.quoracdn.net/main-qimg-1ef6c0386e80876130d57fe256dde659"/>
          <p:cNvPicPr>
            <a:picLocks noChangeAspect="1" noChangeArrowheads="1"/>
          </p:cNvPicPr>
          <p:nvPr/>
        </p:nvPicPr>
        <p:blipFill rotWithShape="1">
          <a:blip r:embed="rId2">
            <a:extLst>
              <a:ext uri="{28A0092B-C50C-407E-A947-70E740481C1C}">
                <a14:useLocalDpi xmlns:a14="http://schemas.microsoft.com/office/drawing/2010/main" val="0"/>
              </a:ext>
            </a:extLst>
          </a:blip>
          <a:srcRect l="2833" t="1701" r="3278" b="12576"/>
          <a:stretch/>
        </p:blipFill>
        <p:spPr bwMode="auto">
          <a:xfrm>
            <a:off x="700569" y="936821"/>
            <a:ext cx="3359650" cy="292983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94394" y="4021061"/>
            <a:ext cx="4572000" cy="261610"/>
          </a:xfrm>
          <a:prstGeom prst="rect">
            <a:avLst/>
          </a:prstGeom>
        </p:spPr>
        <p:txBody>
          <a:bodyPr>
            <a:spAutoFit/>
          </a:bodyPr>
          <a:lstStyle/>
          <a:p>
            <a:pPr algn="ctr"/>
            <a:r>
              <a:rPr lang="en-US" sz="1100" dirty="0">
                <a:hlinkClick r:id="rId3"/>
              </a:rPr>
              <a:t>https://www.princeton.edu/~yael/Publications/DayanNiv2008.pdf</a:t>
            </a:r>
            <a:endParaRPr lang="en-US" sz="1100" dirty="0"/>
          </a:p>
        </p:txBody>
      </p:sp>
      <p:sp>
        <p:nvSpPr>
          <p:cNvPr id="7" name="Rectangle 6"/>
          <p:cNvSpPr/>
          <p:nvPr/>
        </p:nvSpPr>
        <p:spPr>
          <a:xfrm>
            <a:off x="4546957" y="2698513"/>
            <a:ext cx="4360737" cy="1600438"/>
          </a:xfrm>
          <a:prstGeom prst="rect">
            <a:avLst/>
          </a:prstGeom>
        </p:spPr>
        <p:txBody>
          <a:bodyPr wrap="square">
            <a:spAutoFit/>
          </a:bodyPr>
          <a:lstStyle/>
          <a:p>
            <a:pPr marL="285750" indent="-285750">
              <a:buFont typeface="Arial" panose="020B0604020202020204" pitchFamily="34" charset="0"/>
              <a:buChar char="•"/>
            </a:pPr>
            <a:r>
              <a:rPr lang="en-US" sz="1400" b="1" dirty="0">
                <a:solidFill>
                  <a:srgbClr val="333333"/>
                </a:solidFill>
                <a:latin typeface="Merriweather"/>
              </a:rPr>
              <a:t>model-based methods</a:t>
            </a:r>
            <a:r>
              <a:rPr lang="en-US" sz="1400" dirty="0">
                <a:solidFill>
                  <a:srgbClr val="333333"/>
                </a:solidFill>
                <a:latin typeface="Merriweather"/>
              </a:rPr>
              <a:t>, it is possible to learn what is called a model of the environment, i.e. a model which maps the consequences (next state, reward) of taking an action in a state.</a:t>
            </a:r>
          </a:p>
          <a:p>
            <a:pPr marL="285750" indent="-285750">
              <a:buFont typeface="Arial" panose="020B0604020202020204" pitchFamily="34" charset="0"/>
              <a:buChar char="•"/>
            </a:pPr>
            <a:endParaRPr lang="en-US" sz="1400" dirty="0">
              <a:solidFill>
                <a:srgbClr val="333333"/>
              </a:solidFill>
              <a:latin typeface="Merriweather"/>
            </a:endParaRPr>
          </a:p>
          <a:p>
            <a:pPr marL="285750" indent="-285750">
              <a:buFont typeface="Arial" panose="020B0604020202020204" pitchFamily="34" charset="0"/>
              <a:buChar char="•"/>
            </a:pPr>
            <a:r>
              <a:rPr lang="en-US" sz="1400" b="1" dirty="0">
                <a:solidFill>
                  <a:srgbClr val="333333"/>
                </a:solidFill>
                <a:latin typeface="Merriweather"/>
              </a:rPr>
              <a:t>model-free methods</a:t>
            </a:r>
            <a:r>
              <a:rPr lang="en-US" sz="1400" dirty="0">
                <a:solidFill>
                  <a:srgbClr val="333333"/>
                </a:solidFill>
                <a:latin typeface="Merriweather"/>
              </a:rPr>
              <a:t>, it is not possible to learn an explicit model (which is a more realistic case).</a:t>
            </a:r>
            <a:endParaRPr lang="en-US" sz="1400" b="0" i="0" dirty="0">
              <a:solidFill>
                <a:srgbClr val="333333"/>
              </a:solidFill>
              <a:effectLst/>
              <a:latin typeface="Merriweather"/>
            </a:endParaRPr>
          </a:p>
        </p:txBody>
      </p:sp>
      <p:sp>
        <p:nvSpPr>
          <p:cNvPr id="8" name="Rectangle 7"/>
          <p:cNvSpPr/>
          <p:nvPr/>
        </p:nvSpPr>
        <p:spPr>
          <a:xfrm>
            <a:off x="4335694" y="798321"/>
            <a:ext cx="4572000" cy="276999"/>
          </a:xfrm>
          <a:prstGeom prst="rect">
            <a:avLst/>
          </a:prstGeom>
        </p:spPr>
        <p:txBody>
          <a:bodyPr>
            <a:spAutoFit/>
          </a:bodyPr>
          <a:lstStyle/>
          <a:p>
            <a:r>
              <a:rPr lang="en-US" sz="1200" dirty="0">
                <a:solidFill>
                  <a:srgbClr val="333333"/>
                </a:solidFill>
                <a:latin typeface="Merriweather"/>
              </a:rPr>
              <a:t> The model of an environment is represented as: </a:t>
            </a:r>
          </a:p>
        </p:txBody>
      </p:sp>
      <p:sp>
        <p:nvSpPr>
          <p:cNvPr id="9" name="Rectangle 8"/>
          <p:cNvSpPr/>
          <p:nvPr/>
        </p:nvSpPr>
        <p:spPr>
          <a:xfrm>
            <a:off x="4335694" y="1553093"/>
            <a:ext cx="4572000" cy="954107"/>
          </a:xfrm>
          <a:prstGeom prst="rect">
            <a:avLst/>
          </a:prstGeom>
        </p:spPr>
        <p:txBody>
          <a:bodyPr>
            <a:spAutoFit/>
          </a:bodyPr>
          <a:lstStyle/>
          <a:p>
            <a:r>
              <a:rPr lang="en-US" sz="1400" dirty="0">
                <a:solidFill>
                  <a:srgbClr val="333333"/>
                </a:solidFill>
                <a:latin typeface="Merriweather"/>
              </a:rPr>
              <a:t>It is the probabilistic distribution of finding the agent in state s and reaping the reward r, given a particular action a is taken in a particular state s. This is known as </a:t>
            </a:r>
            <a:r>
              <a:rPr lang="en-US" sz="1400" b="1" dirty="0">
                <a:solidFill>
                  <a:srgbClr val="333333"/>
                </a:solidFill>
                <a:latin typeface="Merriweather"/>
              </a:rPr>
              <a:t>the model</a:t>
            </a:r>
            <a:r>
              <a:rPr lang="en-US" sz="1400" dirty="0">
                <a:solidFill>
                  <a:srgbClr val="333333"/>
                </a:solidFill>
                <a:latin typeface="Merriweather"/>
              </a:rPr>
              <a:t> </a:t>
            </a:r>
            <a:r>
              <a:rPr lang="en-US" sz="1400" b="1" dirty="0">
                <a:solidFill>
                  <a:srgbClr val="333333"/>
                </a:solidFill>
                <a:latin typeface="Merriweather"/>
              </a:rPr>
              <a:t>of the environment.</a:t>
            </a:r>
            <a:endParaRPr lang="en-US" sz="1400" dirty="0">
              <a:solidFill>
                <a:srgbClr val="333333"/>
              </a:solidFill>
              <a:latin typeface="Merriweather"/>
            </a:endParaRPr>
          </a:p>
        </p:txBody>
      </p:sp>
      <p:pic>
        <p:nvPicPr>
          <p:cNvPr id="10" name="Picture 9"/>
          <p:cNvPicPr>
            <a:picLocks noChangeAspect="1"/>
          </p:cNvPicPr>
          <p:nvPr/>
        </p:nvPicPr>
        <p:blipFill>
          <a:blip r:embed="rId4"/>
          <a:stretch>
            <a:fillRect/>
          </a:stretch>
        </p:blipFill>
        <p:spPr>
          <a:xfrm>
            <a:off x="5924550" y="1114213"/>
            <a:ext cx="1066800" cy="390525"/>
          </a:xfrm>
          <a:prstGeom prst="rect">
            <a:avLst/>
          </a:prstGeom>
        </p:spPr>
      </p:pic>
      <mc:AlternateContent xmlns:mc="http://schemas.openxmlformats.org/markup-compatibility/2006">
        <mc:Choice xmlns:p14="http://schemas.microsoft.com/office/powerpoint/2010/main" Requires="p14">
          <p:contentPart p14:bwMode="auto" r:id="rId5">
            <p14:nvContentPartPr>
              <p14:cNvPr id="11" name="Ink 10">
                <a:extLst>
                  <a:ext uri="{FF2B5EF4-FFF2-40B4-BE49-F238E27FC236}">
                    <a16:creationId xmlns:a16="http://schemas.microsoft.com/office/drawing/2014/main" id="{39903C20-7718-488C-8482-FD569D520727}"/>
                  </a:ext>
                </a:extLst>
              </p14:cNvPr>
              <p14:cNvContentPartPr/>
              <p14:nvPr/>
            </p14:nvContentPartPr>
            <p14:xfrm>
              <a:off x="232200" y="835920"/>
              <a:ext cx="5725080" cy="543960"/>
            </p14:xfrm>
          </p:contentPart>
        </mc:Choice>
        <mc:Fallback>
          <p:pic>
            <p:nvPicPr>
              <p:cNvPr id="11" name="Ink 10">
                <a:extLst>
                  <a:ext uri="{FF2B5EF4-FFF2-40B4-BE49-F238E27FC236}">
                    <a16:creationId xmlns:a16="http://schemas.microsoft.com/office/drawing/2014/main" id="{39903C20-7718-488C-8482-FD569D520727}"/>
                  </a:ext>
                </a:extLst>
              </p:cNvPr>
              <p:cNvPicPr/>
              <p:nvPr/>
            </p:nvPicPr>
            <p:blipFill>
              <a:blip r:embed="rId6"/>
              <a:stretch>
                <a:fillRect/>
              </a:stretch>
            </p:blipFill>
            <p:spPr>
              <a:xfrm>
                <a:off x="222840" y="826560"/>
                <a:ext cx="5743800" cy="562680"/>
              </a:xfrm>
              <a:prstGeom prst="rect">
                <a:avLst/>
              </a:prstGeom>
            </p:spPr>
          </p:pic>
        </mc:Fallback>
      </mc:AlternateContent>
    </p:spTree>
    <p:extLst>
      <p:ext uri="{BB962C8B-B14F-4D97-AF65-F5344CB8AC3E}">
        <p14:creationId xmlns:p14="http://schemas.microsoft.com/office/powerpoint/2010/main" val="3652364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6D2E29-3933-614D-82C7-D215195ADAE0}" type="datetime1">
              <a:rPr lang="en-IN" smtClean="0"/>
              <a:t>27-03-2022</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11</a:t>
            </a:fld>
            <a:endParaRPr lang="en-IN"/>
          </a:p>
        </p:txBody>
      </p:sp>
      <p:sp>
        <p:nvSpPr>
          <p:cNvPr id="5" name="Title 4"/>
          <p:cNvSpPr>
            <a:spLocks noGrp="1"/>
          </p:cNvSpPr>
          <p:nvPr>
            <p:ph type="title"/>
          </p:nvPr>
        </p:nvSpPr>
        <p:spPr/>
        <p:txBody>
          <a:bodyPr/>
          <a:lstStyle/>
          <a:p>
            <a:r>
              <a:rPr lang="en-US" dirty="0"/>
              <a:t>RL - Equations</a:t>
            </a:r>
          </a:p>
        </p:txBody>
      </p:sp>
      <p:sp>
        <p:nvSpPr>
          <p:cNvPr id="6" name="Rectangle 5"/>
          <p:cNvSpPr/>
          <p:nvPr/>
        </p:nvSpPr>
        <p:spPr>
          <a:xfrm>
            <a:off x="483168" y="1048579"/>
            <a:ext cx="6051197" cy="646331"/>
          </a:xfrm>
          <a:prstGeom prst="rect">
            <a:avLst/>
          </a:prstGeom>
        </p:spPr>
        <p:txBody>
          <a:bodyPr wrap="square">
            <a:spAutoFit/>
          </a:bodyPr>
          <a:lstStyle/>
          <a:p>
            <a:pPr algn="ctr"/>
            <a:r>
              <a:rPr lang="en-US" dirty="0">
                <a:solidFill>
                  <a:srgbClr val="E72D40"/>
                </a:solidFill>
                <a:latin typeface="Gill Sans MT" panose="020B0502020104020203" pitchFamily="34" charset="0"/>
              </a:rPr>
              <a:t>“</a:t>
            </a:r>
            <a:r>
              <a:rPr lang="en-US" sz="1600" dirty="0">
                <a:latin typeface="medium-content-title-font"/>
              </a:rPr>
              <a:t> The state-value function </a:t>
            </a:r>
            <a:r>
              <a:rPr lang="en-US" sz="1600" b="1" i="1" dirty="0">
                <a:latin typeface="medium-content-title-font"/>
              </a:rPr>
              <a:t>V</a:t>
            </a:r>
            <a:r>
              <a:rPr lang="en-US" sz="1600" dirty="0">
                <a:latin typeface="medium-content-title-font"/>
              </a:rPr>
              <a:t>𝜋(s) of an MDP is the expected return starting from state S, and then following policy </a:t>
            </a:r>
            <a:r>
              <a:rPr lang="en-US" sz="1600" b="1" dirty="0">
                <a:latin typeface="medium-content-title-font"/>
              </a:rPr>
              <a:t>𝜋 </a:t>
            </a:r>
            <a:r>
              <a:rPr lang="en-US" dirty="0">
                <a:solidFill>
                  <a:srgbClr val="E72D40"/>
                </a:solidFill>
                <a:latin typeface="Gill Sans MT" panose="020B0502020104020203" pitchFamily="34" charset="0"/>
              </a:rPr>
              <a:t>”</a:t>
            </a:r>
          </a:p>
        </p:txBody>
      </p:sp>
      <p:sp>
        <p:nvSpPr>
          <p:cNvPr id="12" name="Rectangle 11"/>
          <p:cNvSpPr/>
          <p:nvPr/>
        </p:nvSpPr>
        <p:spPr>
          <a:xfrm>
            <a:off x="483168" y="2901384"/>
            <a:ext cx="6045734" cy="584775"/>
          </a:xfrm>
          <a:prstGeom prst="rect">
            <a:avLst/>
          </a:prstGeom>
        </p:spPr>
        <p:txBody>
          <a:bodyPr wrap="square">
            <a:spAutoFit/>
          </a:bodyPr>
          <a:lstStyle/>
          <a:p>
            <a:pPr algn="ctr"/>
            <a:r>
              <a:rPr lang="en-US" sz="1600" dirty="0">
                <a:solidFill>
                  <a:srgbClr val="E72D40"/>
                </a:solidFill>
                <a:latin typeface="Gill Sans MT" panose="020B0502020104020203" pitchFamily="34" charset="0"/>
              </a:rPr>
              <a:t>“  </a:t>
            </a:r>
            <a:r>
              <a:rPr lang="en-US" sz="1600" dirty="0">
                <a:latin typeface="medium-content-title-font"/>
              </a:rPr>
              <a:t>The action-value function </a:t>
            </a:r>
            <a:r>
              <a:rPr lang="en-US" sz="1600" b="1" i="1" dirty="0">
                <a:latin typeface="medium-content-title-font"/>
              </a:rPr>
              <a:t>q</a:t>
            </a:r>
            <a:r>
              <a:rPr lang="en-US" sz="1600" dirty="0">
                <a:latin typeface="medium-content-title-font"/>
              </a:rPr>
              <a:t>𝜋(s</a:t>
            </a:r>
            <a:r>
              <a:rPr lang="en-US" sz="1600" b="1" dirty="0">
                <a:latin typeface="medium-content-title-font"/>
              </a:rPr>
              <a:t>, </a:t>
            </a:r>
            <a:r>
              <a:rPr lang="en-US" sz="1600" dirty="0">
                <a:latin typeface="medium-content-title-font"/>
              </a:rPr>
              <a:t>a) is the expected return starting from state s, taking action </a:t>
            </a:r>
            <a:r>
              <a:rPr lang="en-US" sz="1600" b="1" i="1" dirty="0">
                <a:latin typeface="medium-content-title-font"/>
              </a:rPr>
              <a:t>a</a:t>
            </a:r>
            <a:r>
              <a:rPr lang="en-US" sz="1600" dirty="0">
                <a:latin typeface="medium-content-title-font"/>
              </a:rPr>
              <a:t>, and following policy </a:t>
            </a:r>
            <a:r>
              <a:rPr lang="en-US" sz="1600" b="1" dirty="0">
                <a:latin typeface="medium-content-title-font"/>
              </a:rPr>
              <a:t>𝜋 </a:t>
            </a:r>
            <a:r>
              <a:rPr lang="en-US" sz="1600" dirty="0">
                <a:solidFill>
                  <a:srgbClr val="E72D40"/>
                </a:solidFill>
                <a:latin typeface="Gill Sans MT" panose="020B0502020104020203" pitchFamily="34" charset="0"/>
              </a:rPr>
              <a:t>”</a:t>
            </a:r>
            <a:endParaRPr lang="en-US" sz="1600" dirty="0"/>
          </a:p>
        </p:txBody>
      </p:sp>
      <p:pic>
        <p:nvPicPr>
          <p:cNvPr id="15" name="Picture 14"/>
          <p:cNvPicPr>
            <a:picLocks noChangeAspect="1"/>
          </p:cNvPicPr>
          <p:nvPr/>
        </p:nvPicPr>
        <p:blipFill>
          <a:blip r:embed="rId2"/>
          <a:stretch>
            <a:fillRect/>
          </a:stretch>
        </p:blipFill>
        <p:spPr>
          <a:xfrm>
            <a:off x="3106914" y="1876275"/>
            <a:ext cx="2847975" cy="676275"/>
          </a:xfrm>
          <a:prstGeom prst="rect">
            <a:avLst/>
          </a:prstGeom>
        </p:spPr>
      </p:pic>
      <p:pic>
        <p:nvPicPr>
          <p:cNvPr id="16" name="Picture 15"/>
          <p:cNvPicPr>
            <a:picLocks noChangeAspect="1"/>
          </p:cNvPicPr>
          <p:nvPr/>
        </p:nvPicPr>
        <p:blipFill>
          <a:blip r:embed="rId3"/>
          <a:stretch>
            <a:fillRect/>
          </a:stretch>
        </p:blipFill>
        <p:spPr>
          <a:xfrm>
            <a:off x="2697340" y="3713944"/>
            <a:ext cx="3667125" cy="523875"/>
          </a:xfrm>
          <a:prstGeom prst="rect">
            <a:avLst/>
          </a:prstGeom>
        </p:spPr>
      </p:pic>
      <p:pic>
        <p:nvPicPr>
          <p:cNvPr id="17" name="Picture 16"/>
          <p:cNvPicPr>
            <a:picLocks noChangeAspect="1"/>
          </p:cNvPicPr>
          <p:nvPr/>
        </p:nvPicPr>
        <p:blipFill>
          <a:blip r:embed="rId4"/>
          <a:stretch>
            <a:fillRect/>
          </a:stretch>
        </p:blipFill>
        <p:spPr>
          <a:xfrm>
            <a:off x="6626832" y="1111827"/>
            <a:ext cx="2106201" cy="487059"/>
          </a:xfrm>
          <a:prstGeom prst="rect">
            <a:avLst/>
          </a:prstGeom>
        </p:spPr>
      </p:pic>
      <p:pic>
        <p:nvPicPr>
          <p:cNvPr id="18" name="Picture 17"/>
          <p:cNvPicPr>
            <a:picLocks noChangeAspect="1"/>
          </p:cNvPicPr>
          <p:nvPr/>
        </p:nvPicPr>
        <p:blipFill>
          <a:blip r:embed="rId5"/>
          <a:stretch>
            <a:fillRect/>
          </a:stretch>
        </p:blipFill>
        <p:spPr>
          <a:xfrm>
            <a:off x="6528902" y="2879990"/>
            <a:ext cx="2302060" cy="450919"/>
          </a:xfrm>
          <a:prstGeom prst="rect">
            <a:avLst/>
          </a:prstGeom>
        </p:spPr>
      </p:pic>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884DA6D9-58A8-4495-8CCF-665C06904351}"/>
                  </a:ext>
                </a:extLst>
              </p14:cNvPr>
              <p14:cNvContentPartPr/>
              <p14:nvPr/>
            </p14:nvContentPartPr>
            <p14:xfrm>
              <a:off x="245520" y="853200"/>
              <a:ext cx="8727840" cy="4122720"/>
            </p14:xfrm>
          </p:contentPart>
        </mc:Choice>
        <mc:Fallback>
          <p:pic>
            <p:nvPicPr>
              <p:cNvPr id="7" name="Ink 6">
                <a:extLst>
                  <a:ext uri="{FF2B5EF4-FFF2-40B4-BE49-F238E27FC236}">
                    <a16:creationId xmlns:a16="http://schemas.microsoft.com/office/drawing/2014/main" id="{884DA6D9-58A8-4495-8CCF-665C06904351}"/>
                  </a:ext>
                </a:extLst>
              </p:cNvPr>
              <p:cNvPicPr/>
              <p:nvPr/>
            </p:nvPicPr>
            <p:blipFill>
              <a:blip r:embed="rId7"/>
              <a:stretch>
                <a:fillRect/>
              </a:stretch>
            </p:blipFill>
            <p:spPr>
              <a:xfrm>
                <a:off x="236160" y="843840"/>
                <a:ext cx="8746560" cy="4141440"/>
              </a:xfrm>
              <a:prstGeom prst="rect">
                <a:avLst/>
              </a:prstGeom>
            </p:spPr>
          </p:pic>
        </mc:Fallback>
      </mc:AlternateContent>
    </p:spTree>
    <p:extLst>
      <p:ext uri="{BB962C8B-B14F-4D97-AF65-F5344CB8AC3E}">
        <p14:creationId xmlns:p14="http://schemas.microsoft.com/office/powerpoint/2010/main" val="130522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696C37-B99E-4C42-859C-A31D443DAD3D}"/>
              </a:ext>
            </a:extLst>
          </p:cNvPr>
          <p:cNvSpPr>
            <a:spLocks noGrp="1"/>
          </p:cNvSpPr>
          <p:nvPr>
            <p:ph type="dt" sz="half" idx="10"/>
          </p:nvPr>
        </p:nvSpPr>
        <p:spPr/>
        <p:txBody>
          <a:bodyPr/>
          <a:lstStyle/>
          <a:p>
            <a:fld id="{9E6D2E29-3933-614D-82C7-D215195ADAE0}" type="datetime1">
              <a:rPr lang="en-IN" smtClean="0"/>
              <a:t>27-03-2022</a:t>
            </a:fld>
            <a:endParaRPr lang="en-IN"/>
          </a:p>
        </p:txBody>
      </p:sp>
      <p:sp>
        <p:nvSpPr>
          <p:cNvPr id="3" name="Slide Number Placeholder 2">
            <a:extLst>
              <a:ext uri="{FF2B5EF4-FFF2-40B4-BE49-F238E27FC236}">
                <a16:creationId xmlns:a16="http://schemas.microsoft.com/office/drawing/2014/main" id="{D6ED320B-B844-4F15-9A8D-7D9B37BE6C41}"/>
              </a:ext>
            </a:extLst>
          </p:cNvPr>
          <p:cNvSpPr>
            <a:spLocks noGrp="1"/>
          </p:cNvSpPr>
          <p:nvPr>
            <p:ph type="sldNum" sz="quarter" idx="12"/>
          </p:nvPr>
        </p:nvSpPr>
        <p:spPr/>
        <p:txBody>
          <a:bodyPr/>
          <a:lstStyle/>
          <a:p>
            <a:fld id="{273EEA2F-D825-49D3-9C25-497F06EFD3F7}" type="slidenum">
              <a:rPr lang="en-IN" smtClean="0"/>
              <a:t>12</a:t>
            </a:fld>
            <a:endParaRPr lang="en-IN"/>
          </a:p>
        </p:txBody>
      </p:sp>
      <p:sp>
        <p:nvSpPr>
          <p:cNvPr id="4" name="Content Placeholder 3">
            <a:extLst>
              <a:ext uri="{FF2B5EF4-FFF2-40B4-BE49-F238E27FC236}">
                <a16:creationId xmlns:a16="http://schemas.microsoft.com/office/drawing/2014/main" id="{6E01857D-8B10-461F-88BB-6D3711156803}"/>
              </a:ext>
            </a:extLst>
          </p:cNvPr>
          <p:cNvSpPr>
            <a:spLocks noGrp="1"/>
          </p:cNvSpPr>
          <p:nvPr>
            <p:ph idx="15"/>
          </p:nvPr>
        </p:nvSpPr>
        <p:spPr/>
        <p:txBody>
          <a:bodyPr/>
          <a:lstStyle/>
          <a:p>
            <a:endParaRPr lang="en-IN"/>
          </a:p>
        </p:txBody>
      </p:sp>
      <p:sp>
        <p:nvSpPr>
          <p:cNvPr id="5" name="Title 4">
            <a:extLst>
              <a:ext uri="{FF2B5EF4-FFF2-40B4-BE49-F238E27FC236}">
                <a16:creationId xmlns:a16="http://schemas.microsoft.com/office/drawing/2014/main" id="{229A72A6-3E3D-4474-B744-E0B4746A4D2B}"/>
              </a:ext>
            </a:extLst>
          </p:cNvPr>
          <p:cNvSpPr>
            <a:spLocks noGrp="1"/>
          </p:cNvSpPr>
          <p:nvPr>
            <p:ph type="title"/>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EF34B124-D2CE-415D-8D0F-05E83E5A4D3C}"/>
                  </a:ext>
                </a:extLst>
              </p14:cNvPr>
              <p14:cNvContentPartPr/>
              <p14:nvPr/>
            </p14:nvContentPartPr>
            <p14:xfrm>
              <a:off x="642960" y="785520"/>
              <a:ext cx="8094600" cy="1925280"/>
            </p14:xfrm>
          </p:contentPart>
        </mc:Choice>
        <mc:Fallback>
          <p:pic>
            <p:nvPicPr>
              <p:cNvPr id="6" name="Ink 5">
                <a:extLst>
                  <a:ext uri="{FF2B5EF4-FFF2-40B4-BE49-F238E27FC236}">
                    <a16:creationId xmlns:a16="http://schemas.microsoft.com/office/drawing/2014/main" id="{EF34B124-D2CE-415D-8D0F-05E83E5A4D3C}"/>
                  </a:ext>
                </a:extLst>
              </p:cNvPr>
              <p:cNvPicPr/>
              <p:nvPr/>
            </p:nvPicPr>
            <p:blipFill>
              <a:blip r:embed="rId3"/>
              <a:stretch>
                <a:fillRect/>
              </a:stretch>
            </p:blipFill>
            <p:spPr>
              <a:xfrm>
                <a:off x="633600" y="776160"/>
                <a:ext cx="8113320" cy="1944000"/>
              </a:xfrm>
              <a:prstGeom prst="rect">
                <a:avLst/>
              </a:prstGeom>
            </p:spPr>
          </p:pic>
        </mc:Fallback>
      </mc:AlternateContent>
    </p:spTree>
    <p:extLst>
      <p:ext uri="{BB962C8B-B14F-4D97-AF65-F5344CB8AC3E}">
        <p14:creationId xmlns:p14="http://schemas.microsoft.com/office/powerpoint/2010/main" val="4030772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s3-ap-south-1.amazonaws.com/av-blog-media/wp-content/uploads/2018/09/im_3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3904" y="1824077"/>
            <a:ext cx="3947417" cy="1870336"/>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9E6D2E29-3933-614D-82C7-D215195ADAE0}" type="datetime1">
              <a:rPr lang="en-IN" smtClean="0"/>
              <a:t>27-03-2022</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13</a:t>
            </a:fld>
            <a:endParaRPr lang="en-IN"/>
          </a:p>
        </p:txBody>
      </p:sp>
      <p:sp>
        <p:nvSpPr>
          <p:cNvPr id="5" name="Title 4"/>
          <p:cNvSpPr>
            <a:spLocks noGrp="1"/>
          </p:cNvSpPr>
          <p:nvPr>
            <p:ph type="title"/>
          </p:nvPr>
        </p:nvSpPr>
        <p:spPr>
          <a:xfrm>
            <a:off x="316679" y="121966"/>
            <a:ext cx="5385478" cy="382564"/>
          </a:xfrm>
        </p:spPr>
        <p:txBody>
          <a:bodyPr/>
          <a:lstStyle/>
          <a:p>
            <a:r>
              <a:rPr lang="en-US" dirty="0"/>
              <a:t>Model-Based Method</a:t>
            </a:r>
          </a:p>
        </p:txBody>
      </p:sp>
      <p:sp>
        <p:nvSpPr>
          <p:cNvPr id="6" name="Rectangle 5"/>
          <p:cNvSpPr/>
          <p:nvPr/>
        </p:nvSpPr>
        <p:spPr>
          <a:xfrm>
            <a:off x="0" y="712397"/>
            <a:ext cx="9144000" cy="338554"/>
          </a:xfrm>
          <a:prstGeom prst="rect">
            <a:avLst/>
          </a:prstGeom>
        </p:spPr>
        <p:txBody>
          <a:bodyPr wrap="square">
            <a:spAutoFit/>
          </a:bodyPr>
          <a:lstStyle/>
          <a:p>
            <a:pPr algn="ctr"/>
            <a:r>
              <a:rPr lang="en-US" sz="1600" b="1" dirty="0">
                <a:solidFill>
                  <a:srgbClr val="333333"/>
                </a:solidFill>
                <a:latin typeface="Merriweather"/>
              </a:rPr>
              <a:t>Policy Iteration: Policy Evaluation + Policy Improvement</a:t>
            </a:r>
            <a:endParaRPr lang="en-US" sz="1600" b="1" i="0" dirty="0">
              <a:solidFill>
                <a:srgbClr val="333333"/>
              </a:solidFill>
              <a:effectLst/>
              <a:latin typeface="Merriweather"/>
            </a:endParaRPr>
          </a:p>
        </p:txBody>
      </p:sp>
      <p:sp>
        <p:nvSpPr>
          <p:cNvPr id="7" name="Rectangle 6"/>
          <p:cNvSpPr/>
          <p:nvPr/>
        </p:nvSpPr>
        <p:spPr>
          <a:xfrm>
            <a:off x="387206" y="1167908"/>
            <a:ext cx="8272517" cy="523220"/>
          </a:xfrm>
          <a:prstGeom prst="rect">
            <a:avLst/>
          </a:prstGeom>
        </p:spPr>
        <p:txBody>
          <a:bodyPr wrap="square">
            <a:spAutoFit/>
          </a:bodyPr>
          <a:lstStyle/>
          <a:p>
            <a:r>
              <a:rPr lang="en-US" sz="1400" b="1" dirty="0">
                <a:solidFill>
                  <a:srgbClr val="333333"/>
                </a:solidFill>
                <a:latin typeface="poppins"/>
              </a:rPr>
              <a:t>Policy Evaluation: Find out how good a policy is?</a:t>
            </a:r>
          </a:p>
          <a:p>
            <a:r>
              <a:rPr lang="en-US" sz="1400" dirty="0"/>
              <a:t>Evaluate the policy π by calculating the state value functions vπ(s). Calculate the state-values until convergence.</a:t>
            </a:r>
            <a:endParaRPr lang="en-US" sz="1400" b="1" i="0" dirty="0">
              <a:solidFill>
                <a:srgbClr val="333333"/>
              </a:solidFill>
              <a:effectLst/>
              <a:latin typeface="poppins"/>
            </a:endParaRPr>
          </a:p>
        </p:txBody>
      </p:sp>
      <p:sp>
        <p:nvSpPr>
          <p:cNvPr id="8" name="Rectangle 7"/>
          <p:cNvSpPr/>
          <p:nvPr/>
        </p:nvSpPr>
        <p:spPr>
          <a:xfrm>
            <a:off x="512798" y="3945843"/>
            <a:ext cx="7789631" cy="523220"/>
          </a:xfrm>
          <a:prstGeom prst="rect">
            <a:avLst/>
          </a:prstGeom>
        </p:spPr>
        <p:txBody>
          <a:bodyPr wrap="square">
            <a:spAutoFit/>
          </a:bodyPr>
          <a:lstStyle/>
          <a:p>
            <a:r>
              <a:rPr lang="en-US" sz="1400" b="1" dirty="0">
                <a:solidFill>
                  <a:srgbClr val="333333"/>
                </a:solidFill>
                <a:latin typeface="poppins"/>
              </a:rPr>
              <a:t>Policy Improvement: Improve an arbitrary policy</a:t>
            </a:r>
          </a:p>
          <a:p>
            <a:r>
              <a:rPr lang="en-US" sz="1400" dirty="0"/>
              <a:t>Improve the policy by choosing the action with maximum state-action value qπ(</a:t>
            </a:r>
            <a:r>
              <a:rPr lang="en-US" sz="1400" dirty="0" err="1"/>
              <a:t>s,a</a:t>
            </a:r>
            <a:r>
              <a:rPr lang="en-US" sz="1400" dirty="0"/>
              <a:t>) in each state.</a:t>
            </a:r>
            <a:endParaRPr lang="en-US" sz="1400" b="1" i="0" dirty="0">
              <a:solidFill>
                <a:srgbClr val="333333"/>
              </a:solidFill>
              <a:effectLst/>
              <a:latin typeface="poppins"/>
            </a:endParaRP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C17CC63C-C8D2-455C-B3E9-84A0BE4758EC}"/>
                  </a:ext>
                </a:extLst>
              </p14:cNvPr>
              <p14:cNvContentPartPr/>
              <p14:nvPr/>
            </p14:nvContentPartPr>
            <p14:xfrm>
              <a:off x="1002240" y="806040"/>
              <a:ext cx="434520" cy="345960"/>
            </p14:xfrm>
          </p:contentPart>
        </mc:Choice>
        <mc:Fallback>
          <p:pic>
            <p:nvPicPr>
              <p:cNvPr id="4" name="Ink 3">
                <a:extLst>
                  <a:ext uri="{FF2B5EF4-FFF2-40B4-BE49-F238E27FC236}">
                    <a16:creationId xmlns:a16="http://schemas.microsoft.com/office/drawing/2014/main" id="{C17CC63C-C8D2-455C-B3E9-84A0BE4758EC}"/>
                  </a:ext>
                </a:extLst>
              </p:cNvPr>
              <p:cNvPicPr/>
              <p:nvPr/>
            </p:nvPicPr>
            <p:blipFill>
              <a:blip r:embed="rId4"/>
              <a:stretch>
                <a:fillRect/>
              </a:stretch>
            </p:blipFill>
            <p:spPr>
              <a:xfrm>
                <a:off x="992880" y="796680"/>
                <a:ext cx="453240" cy="364680"/>
              </a:xfrm>
              <a:prstGeom prst="rect">
                <a:avLst/>
              </a:prstGeom>
            </p:spPr>
          </p:pic>
        </mc:Fallback>
      </mc:AlternateContent>
    </p:spTree>
    <p:extLst>
      <p:ext uri="{BB962C8B-B14F-4D97-AF65-F5344CB8AC3E}">
        <p14:creationId xmlns:p14="http://schemas.microsoft.com/office/powerpoint/2010/main" val="4212673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6D2E29-3933-614D-82C7-D215195ADAE0}" type="datetime1">
              <a:rPr lang="en-IN" smtClean="0"/>
              <a:t>27-03-2022</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14</a:t>
            </a:fld>
            <a:endParaRPr lang="en-IN"/>
          </a:p>
        </p:txBody>
      </p:sp>
      <p:sp>
        <p:nvSpPr>
          <p:cNvPr id="5" name="Title 4"/>
          <p:cNvSpPr>
            <a:spLocks noGrp="1"/>
          </p:cNvSpPr>
          <p:nvPr>
            <p:ph type="title"/>
          </p:nvPr>
        </p:nvSpPr>
        <p:spPr>
          <a:xfrm>
            <a:off x="316679" y="121966"/>
            <a:ext cx="6012202" cy="382564"/>
          </a:xfrm>
        </p:spPr>
        <p:txBody>
          <a:bodyPr/>
          <a:lstStyle/>
          <a:p>
            <a:r>
              <a:rPr lang="en-US" dirty="0"/>
              <a:t>Model-Based Method</a:t>
            </a:r>
          </a:p>
        </p:txBody>
      </p:sp>
      <p:sp>
        <p:nvSpPr>
          <p:cNvPr id="6" name="Rectangle 5"/>
          <p:cNvSpPr/>
          <p:nvPr/>
        </p:nvSpPr>
        <p:spPr>
          <a:xfrm>
            <a:off x="30821" y="628537"/>
            <a:ext cx="9144000" cy="307777"/>
          </a:xfrm>
          <a:prstGeom prst="rect">
            <a:avLst/>
          </a:prstGeom>
        </p:spPr>
        <p:txBody>
          <a:bodyPr wrap="square">
            <a:spAutoFit/>
          </a:bodyPr>
          <a:lstStyle/>
          <a:p>
            <a:pPr algn="ctr"/>
            <a:r>
              <a:rPr lang="en-US" sz="1400" b="1" dirty="0">
                <a:solidFill>
                  <a:srgbClr val="333333"/>
                </a:solidFill>
                <a:latin typeface="Merriweather"/>
              </a:rPr>
              <a:t>Policy Iteration: Policy Evaluation + Policy Improvement</a:t>
            </a:r>
            <a:endParaRPr lang="en-US" sz="1400" b="1" i="0" dirty="0">
              <a:solidFill>
                <a:srgbClr val="333333"/>
              </a:solidFill>
              <a:effectLst/>
              <a:latin typeface="Merriweather"/>
            </a:endParaRPr>
          </a:p>
        </p:txBody>
      </p:sp>
      <p:grpSp>
        <p:nvGrpSpPr>
          <p:cNvPr id="10" name="Group 9"/>
          <p:cNvGrpSpPr/>
          <p:nvPr/>
        </p:nvGrpSpPr>
        <p:grpSpPr>
          <a:xfrm>
            <a:off x="446926" y="1126509"/>
            <a:ext cx="8250148" cy="3349375"/>
            <a:chOff x="446926" y="1234419"/>
            <a:chExt cx="8250148" cy="3349375"/>
          </a:xfrm>
        </p:grpSpPr>
        <p:sp>
          <p:nvSpPr>
            <p:cNvPr id="4" name="Rectangle 3"/>
            <p:cNvSpPr/>
            <p:nvPr/>
          </p:nvSpPr>
          <p:spPr>
            <a:xfrm>
              <a:off x="467474" y="1234419"/>
              <a:ext cx="8209052" cy="33493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46926" y="1234419"/>
              <a:ext cx="8250148" cy="35807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STEPS</a:t>
              </a:r>
            </a:p>
          </p:txBody>
        </p:sp>
      </p:grpSp>
      <p:sp>
        <p:nvSpPr>
          <p:cNvPr id="11" name="Rectangle 10"/>
          <p:cNvSpPr/>
          <p:nvPr/>
        </p:nvSpPr>
        <p:spPr>
          <a:xfrm>
            <a:off x="705025" y="1630848"/>
            <a:ext cx="5937459" cy="1169551"/>
          </a:xfrm>
          <a:prstGeom prst="rect">
            <a:avLst/>
          </a:prstGeom>
        </p:spPr>
        <p:txBody>
          <a:bodyPr wrap="none">
            <a:spAutoFit/>
          </a:bodyPr>
          <a:lstStyle/>
          <a:p>
            <a:pPr marL="285750" indent="-285750">
              <a:buFont typeface="Wingdings" panose="05000000000000000000" pitchFamily="2" charset="2"/>
              <a:buChar char="Ø"/>
            </a:pPr>
            <a:r>
              <a:rPr lang="en-US" sz="1400" dirty="0">
                <a:solidFill>
                  <a:srgbClr val="333333"/>
                </a:solidFill>
                <a:latin typeface="Gill Sans MT" panose="020B0502020104020203" pitchFamily="34" charset="0"/>
              </a:rPr>
              <a:t>initialize a policy </a:t>
            </a:r>
            <a:r>
              <a:rPr lang="el-GR" sz="1400" dirty="0">
                <a:solidFill>
                  <a:srgbClr val="333333"/>
                </a:solidFill>
                <a:latin typeface="MJXc-TeX-math-I"/>
              </a:rPr>
              <a:t>π</a:t>
            </a:r>
            <a:r>
              <a:rPr lang="el-GR" sz="1400" dirty="0">
                <a:solidFill>
                  <a:srgbClr val="333333"/>
                </a:solidFill>
                <a:latin typeface="Merriweather"/>
              </a:rPr>
              <a:t> </a:t>
            </a:r>
            <a:r>
              <a:rPr lang="en-US" sz="1400" dirty="0">
                <a:solidFill>
                  <a:srgbClr val="333333"/>
                </a:solidFill>
                <a:latin typeface="Gill Sans MT" panose="020B0502020104020203" pitchFamily="34" charset="0"/>
              </a:rPr>
              <a:t>randomly</a:t>
            </a:r>
          </a:p>
          <a:p>
            <a:pPr marL="285750" indent="-285750">
              <a:buFont typeface="Wingdings" panose="05000000000000000000" pitchFamily="2" charset="2"/>
              <a:buChar char="Ø"/>
            </a:pPr>
            <a:endParaRPr lang="en-US" sz="1400" dirty="0">
              <a:solidFill>
                <a:srgbClr val="333333"/>
              </a:solidFill>
              <a:latin typeface="Gill Sans MT" panose="020B0502020104020203" pitchFamily="34" charset="0"/>
            </a:endParaRPr>
          </a:p>
          <a:p>
            <a:r>
              <a:rPr lang="en-US" sz="1400" b="1" dirty="0">
                <a:solidFill>
                  <a:srgbClr val="333333"/>
                </a:solidFill>
                <a:latin typeface="Gill Sans MT" panose="020B0502020104020203" pitchFamily="34" charset="0"/>
              </a:rPr>
              <a:t>Evaluate the policy</a:t>
            </a:r>
            <a:r>
              <a:rPr lang="en-US" sz="1400" dirty="0">
                <a:solidFill>
                  <a:srgbClr val="333333"/>
                </a:solidFill>
                <a:latin typeface="Gill Sans MT" panose="020B0502020104020203" pitchFamily="34" charset="0"/>
              </a:rPr>
              <a:t> </a:t>
            </a:r>
          </a:p>
          <a:p>
            <a:pPr marL="285750" indent="-285750">
              <a:buFont typeface="Wingdings" panose="05000000000000000000" pitchFamily="2" charset="2"/>
              <a:buChar char="Ø"/>
            </a:pPr>
            <a:r>
              <a:rPr lang="en-US" sz="1400" dirty="0">
                <a:latin typeface="Gill Sans MT" panose="020B0502020104020203" pitchFamily="34" charset="0"/>
              </a:rPr>
              <a:t>Evaluate the policy </a:t>
            </a:r>
            <a:r>
              <a:rPr lang="en-US" sz="1400" dirty="0">
                <a:solidFill>
                  <a:srgbClr val="333333"/>
                </a:solidFill>
                <a:latin typeface="Gill Sans MT" panose="020B0502020104020203" pitchFamily="34" charset="0"/>
              </a:rPr>
              <a:t>until the state-values are not converged for the policy π</a:t>
            </a:r>
            <a:endParaRPr lang="en-US" sz="1400" dirty="0">
              <a:latin typeface="Gill Sans MT" panose="020B0502020104020203" pitchFamily="34" charset="0"/>
            </a:endParaRPr>
          </a:p>
          <a:p>
            <a:endParaRPr lang="en-US" sz="1400" dirty="0">
              <a:latin typeface="Gill Sans MT" panose="020B0502020104020203" pitchFamily="34" charset="0"/>
            </a:endParaRPr>
          </a:p>
        </p:txBody>
      </p:sp>
      <p:pic>
        <p:nvPicPr>
          <p:cNvPr id="12" name="Picture 11"/>
          <p:cNvPicPr>
            <a:picLocks noChangeAspect="1"/>
          </p:cNvPicPr>
          <p:nvPr/>
        </p:nvPicPr>
        <p:blipFill>
          <a:blip r:embed="rId2"/>
          <a:stretch>
            <a:fillRect/>
          </a:stretch>
        </p:blipFill>
        <p:spPr>
          <a:xfrm>
            <a:off x="2307307" y="2556138"/>
            <a:ext cx="4200525" cy="390525"/>
          </a:xfrm>
          <a:prstGeom prst="rect">
            <a:avLst/>
          </a:prstGeom>
        </p:spPr>
      </p:pic>
      <p:sp>
        <p:nvSpPr>
          <p:cNvPr id="14" name="Rectangle 13"/>
          <p:cNvSpPr/>
          <p:nvPr/>
        </p:nvSpPr>
        <p:spPr>
          <a:xfrm>
            <a:off x="758340" y="2825057"/>
            <a:ext cx="7703712" cy="523220"/>
          </a:xfrm>
          <a:prstGeom prst="rect">
            <a:avLst/>
          </a:prstGeom>
        </p:spPr>
        <p:txBody>
          <a:bodyPr wrap="none">
            <a:spAutoFit/>
          </a:bodyPr>
          <a:lstStyle/>
          <a:p>
            <a:r>
              <a:rPr lang="en-US" sz="1400" b="1" dirty="0">
                <a:solidFill>
                  <a:srgbClr val="333333"/>
                </a:solidFill>
                <a:latin typeface="Gill Sans MT" panose="020B0502020104020203" pitchFamily="34" charset="0"/>
              </a:rPr>
              <a:t>Improve the policy</a:t>
            </a:r>
          </a:p>
          <a:p>
            <a:pPr marL="285750" indent="-285750">
              <a:buFont typeface="Wingdings" panose="05000000000000000000" pitchFamily="2" charset="2"/>
              <a:buChar char="Ø"/>
            </a:pPr>
            <a:r>
              <a:rPr lang="en-US" sz="1400" dirty="0">
                <a:solidFill>
                  <a:srgbClr val="333333"/>
                </a:solidFill>
                <a:latin typeface="Gill Sans MT" panose="020B0502020104020203" pitchFamily="34" charset="0"/>
              </a:rPr>
              <a:t>The action with the maximum state-action value qπ(</a:t>
            </a:r>
            <a:r>
              <a:rPr lang="en-US" sz="1400" dirty="0" err="1">
                <a:solidFill>
                  <a:srgbClr val="333333"/>
                </a:solidFill>
                <a:latin typeface="Gill Sans MT" panose="020B0502020104020203" pitchFamily="34" charset="0"/>
              </a:rPr>
              <a:t>s,a</a:t>
            </a:r>
            <a:r>
              <a:rPr lang="en-US" sz="1400" dirty="0">
                <a:solidFill>
                  <a:srgbClr val="333333"/>
                </a:solidFill>
                <a:latin typeface="Gill Sans MT" panose="020B0502020104020203" pitchFamily="34" charset="0"/>
              </a:rPr>
              <a:t>) is the best action. The improved policy π′ is</a:t>
            </a:r>
          </a:p>
        </p:txBody>
      </p:sp>
      <p:pic>
        <p:nvPicPr>
          <p:cNvPr id="16" name="Picture 15"/>
          <p:cNvPicPr>
            <a:picLocks noChangeAspect="1"/>
          </p:cNvPicPr>
          <p:nvPr/>
        </p:nvPicPr>
        <p:blipFill>
          <a:blip r:embed="rId3"/>
          <a:stretch>
            <a:fillRect/>
          </a:stretch>
        </p:blipFill>
        <p:spPr>
          <a:xfrm>
            <a:off x="2184630" y="3348277"/>
            <a:ext cx="5124450" cy="600075"/>
          </a:xfrm>
          <a:prstGeom prst="rect">
            <a:avLst/>
          </a:prstGeom>
        </p:spPr>
      </p:pic>
      <p:sp>
        <p:nvSpPr>
          <p:cNvPr id="18" name="Rectangle 17"/>
          <p:cNvSpPr/>
          <p:nvPr/>
        </p:nvSpPr>
        <p:spPr>
          <a:xfrm>
            <a:off x="758340" y="3904340"/>
            <a:ext cx="4572000" cy="307777"/>
          </a:xfrm>
          <a:prstGeom prst="rect">
            <a:avLst/>
          </a:prstGeom>
        </p:spPr>
        <p:txBody>
          <a:bodyPr>
            <a:spAutoFit/>
          </a:bodyPr>
          <a:lstStyle/>
          <a:p>
            <a:r>
              <a:rPr lang="en-US" sz="1400" dirty="0">
                <a:solidFill>
                  <a:srgbClr val="333333"/>
                </a:solidFill>
                <a:latin typeface="Gill Sans MT" panose="020B0502020104020203" pitchFamily="34" charset="0"/>
              </a:rPr>
              <a:t>Repeat till convergence </a:t>
            </a:r>
            <a:endParaRPr lang="en-US" sz="1400" dirty="0">
              <a:latin typeface="Gill Sans MT" panose="020B0502020104020203" pitchFamily="34" charset="0"/>
            </a:endParaRPr>
          </a:p>
        </p:txBody>
      </p:sp>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A7AAAC30-50F7-4DC3-B2B5-A4ACF602A48F}"/>
                  </a:ext>
                </a:extLst>
              </p14:cNvPr>
              <p14:cNvContentPartPr/>
              <p14:nvPr/>
            </p14:nvContentPartPr>
            <p14:xfrm>
              <a:off x="525240" y="1658880"/>
              <a:ext cx="5792400" cy="2826720"/>
            </p14:xfrm>
          </p:contentPart>
        </mc:Choice>
        <mc:Fallback>
          <p:pic>
            <p:nvPicPr>
              <p:cNvPr id="8" name="Ink 7">
                <a:extLst>
                  <a:ext uri="{FF2B5EF4-FFF2-40B4-BE49-F238E27FC236}">
                    <a16:creationId xmlns:a16="http://schemas.microsoft.com/office/drawing/2014/main" id="{A7AAAC30-50F7-4DC3-B2B5-A4ACF602A48F}"/>
                  </a:ext>
                </a:extLst>
              </p:cNvPr>
              <p:cNvPicPr/>
              <p:nvPr/>
            </p:nvPicPr>
            <p:blipFill>
              <a:blip r:embed="rId5"/>
              <a:stretch>
                <a:fillRect/>
              </a:stretch>
            </p:blipFill>
            <p:spPr>
              <a:xfrm>
                <a:off x="515880" y="1649520"/>
                <a:ext cx="5811120" cy="2845440"/>
              </a:xfrm>
              <a:prstGeom prst="rect">
                <a:avLst/>
              </a:prstGeom>
            </p:spPr>
          </p:pic>
        </mc:Fallback>
      </mc:AlternateContent>
    </p:spTree>
    <p:extLst>
      <p:ext uri="{BB962C8B-B14F-4D97-AF65-F5344CB8AC3E}">
        <p14:creationId xmlns:p14="http://schemas.microsoft.com/office/powerpoint/2010/main" val="13864703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27-03-2022</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15</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2" y="-3366"/>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11139" y="206222"/>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27-03-2022</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22" name="TextBox 21"/>
          <p:cNvSpPr txBox="1"/>
          <p:nvPr/>
        </p:nvSpPr>
        <p:spPr>
          <a:xfrm>
            <a:off x="638175" y="884229"/>
            <a:ext cx="8122404" cy="923330"/>
          </a:xfrm>
          <a:prstGeom prst="rect">
            <a:avLst/>
          </a:prstGeom>
          <a:noFill/>
        </p:spPr>
        <p:txBody>
          <a:bodyPr wrap="square" rtlCol="0">
            <a:spAutoFit/>
          </a:bodyPr>
          <a:lstStyle/>
          <a:p>
            <a:r>
              <a:rPr lang="en-US" dirty="0"/>
              <a:t>Assume an probabilistic policy was initialized where each action is equally probable and with initial value V(s) being 0 , calculate the new value for </a:t>
            </a:r>
            <a:r>
              <a:rPr lang="en-US" b="1" dirty="0"/>
              <a:t>V</a:t>
            </a:r>
            <a:r>
              <a:rPr lang="el-GR" b="1" dirty="0"/>
              <a:t>π(</a:t>
            </a:r>
            <a:r>
              <a:rPr lang="en-US" b="1" dirty="0"/>
              <a:t>s=(2, 3)) </a:t>
            </a:r>
            <a:r>
              <a:rPr lang="en-US" dirty="0"/>
              <a:t>, Assume </a:t>
            </a:r>
            <a:r>
              <a:rPr lang="el-GR" dirty="0"/>
              <a:t>γ=1</a:t>
            </a:r>
            <a:endParaRPr lang="en-US" dirty="0"/>
          </a:p>
        </p:txBody>
      </p:sp>
      <p:sp>
        <p:nvSpPr>
          <p:cNvPr id="2" name="TextBox 1"/>
          <p:cNvSpPr txBox="1"/>
          <p:nvPr/>
        </p:nvSpPr>
        <p:spPr>
          <a:xfrm>
            <a:off x="638175" y="2125896"/>
            <a:ext cx="3832225" cy="1200329"/>
          </a:xfrm>
          <a:prstGeom prst="rect">
            <a:avLst/>
          </a:prstGeom>
          <a:noFill/>
        </p:spPr>
        <p:txBody>
          <a:bodyPr wrap="square" rtlCol="0">
            <a:spAutoFit/>
          </a:bodyPr>
          <a:lstStyle/>
          <a:p>
            <a:r>
              <a:rPr lang="en-US" dirty="0"/>
              <a:t>A) -10/4</a:t>
            </a:r>
          </a:p>
          <a:p>
            <a:r>
              <a:rPr lang="en-US" dirty="0"/>
              <a:t>B) -3</a:t>
            </a:r>
          </a:p>
          <a:p>
            <a:r>
              <a:rPr lang="en-US" dirty="0"/>
              <a:t>C) -5/2</a:t>
            </a:r>
          </a:p>
          <a:p>
            <a:r>
              <a:rPr lang="en-US" dirty="0"/>
              <a:t>D) 3 </a:t>
            </a:r>
          </a:p>
        </p:txBody>
      </p:sp>
      <p:pic>
        <p:nvPicPr>
          <p:cNvPr id="3" name="Picture 2"/>
          <p:cNvPicPr>
            <a:picLocks noChangeAspect="1"/>
          </p:cNvPicPr>
          <p:nvPr/>
        </p:nvPicPr>
        <p:blipFill>
          <a:blip r:embed="rId6"/>
          <a:stretch>
            <a:fillRect/>
          </a:stretch>
        </p:blipFill>
        <p:spPr>
          <a:xfrm>
            <a:off x="5639218" y="1632977"/>
            <a:ext cx="2105024" cy="2023491"/>
          </a:xfrm>
          <a:prstGeom prst="rect">
            <a:avLst/>
          </a:prstGeom>
        </p:spPr>
      </p:pic>
      <p:pic>
        <p:nvPicPr>
          <p:cNvPr id="4" name="Picture 3"/>
          <p:cNvPicPr>
            <a:picLocks noChangeAspect="1"/>
          </p:cNvPicPr>
          <p:nvPr/>
        </p:nvPicPr>
        <p:blipFill>
          <a:blip r:embed="rId7"/>
          <a:stretch>
            <a:fillRect/>
          </a:stretch>
        </p:blipFill>
        <p:spPr>
          <a:xfrm>
            <a:off x="4658936" y="3754455"/>
            <a:ext cx="4065587" cy="720258"/>
          </a:xfrm>
          <a:prstGeom prst="rect">
            <a:avLst/>
          </a:prstGeom>
        </p:spPr>
      </p:pic>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9CDE47FA-6404-418A-AC22-751D63FE1E72}"/>
                  </a:ext>
                </a:extLst>
              </p14:cNvPr>
              <p14:cNvContentPartPr/>
              <p14:nvPr/>
            </p14:nvContentPartPr>
            <p14:xfrm>
              <a:off x="1465200" y="1166400"/>
              <a:ext cx="7051320" cy="3193200"/>
            </p14:xfrm>
          </p:contentPart>
        </mc:Choice>
        <mc:Fallback>
          <p:pic>
            <p:nvPicPr>
              <p:cNvPr id="6" name="Ink 5">
                <a:extLst>
                  <a:ext uri="{FF2B5EF4-FFF2-40B4-BE49-F238E27FC236}">
                    <a16:creationId xmlns:a16="http://schemas.microsoft.com/office/drawing/2014/main" id="{9CDE47FA-6404-418A-AC22-751D63FE1E72}"/>
                  </a:ext>
                </a:extLst>
              </p:cNvPr>
              <p:cNvPicPr/>
              <p:nvPr/>
            </p:nvPicPr>
            <p:blipFill>
              <a:blip r:embed="rId9"/>
              <a:stretch>
                <a:fillRect/>
              </a:stretch>
            </p:blipFill>
            <p:spPr>
              <a:xfrm>
                <a:off x="1455840" y="1157040"/>
                <a:ext cx="7070040" cy="3211920"/>
              </a:xfrm>
              <a:prstGeom prst="rect">
                <a:avLst/>
              </a:prstGeom>
            </p:spPr>
          </p:pic>
        </mc:Fallback>
      </mc:AlternateContent>
    </p:spTree>
    <p:extLst>
      <p:ext uri="{BB962C8B-B14F-4D97-AF65-F5344CB8AC3E}">
        <p14:creationId xmlns:p14="http://schemas.microsoft.com/office/powerpoint/2010/main" val="2994779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27-03-2022</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16</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2" y="-3366"/>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11139" y="206222"/>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(Solution)</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27-03-2022</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22" name="TextBox 21"/>
          <p:cNvSpPr txBox="1"/>
          <p:nvPr/>
        </p:nvSpPr>
        <p:spPr>
          <a:xfrm>
            <a:off x="638175" y="884229"/>
            <a:ext cx="8122404" cy="923330"/>
          </a:xfrm>
          <a:prstGeom prst="rect">
            <a:avLst/>
          </a:prstGeom>
          <a:noFill/>
        </p:spPr>
        <p:txBody>
          <a:bodyPr wrap="square" rtlCol="0">
            <a:spAutoFit/>
          </a:bodyPr>
          <a:lstStyle/>
          <a:p>
            <a:r>
              <a:rPr lang="en-US" dirty="0"/>
              <a:t>Assume an probabilistic policy was initialized where each action is equally probable and with initial value V(s) being 0 , calculate the new value for </a:t>
            </a:r>
            <a:r>
              <a:rPr lang="en-US" b="1" dirty="0"/>
              <a:t>V</a:t>
            </a:r>
            <a:r>
              <a:rPr lang="el-GR" b="1" dirty="0"/>
              <a:t>π(</a:t>
            </a:r>
            <a:r>
              <a:rPr lang="en-US" b="1" dirty="0"/>
              <a:t>s=(2, 3)) </a:t>
            </a:r>
            <a:r>
              <a:rPr lang="en-US" dirty="0"/>
              <a:t>, Assume </a:t>
            </a:r>
            <a:r>
              <a:rPr lang="el-GR" dirty="0"/>
              <a:t>γ=1</a:t>
            </a:r>
            <a:endParaRPr lang="en-US" dirty="0"/>
          </a:p>
        </p:txBody>
      </p:sp>
      <p:sp>
        <p:nvSpPr>
          <p:cNvPr id="2" name="TextBox 1"/>
          <p:cNvSpPr txBox="1"/>
          <p:nvPr/>
        </p:nvSpPr>
        <p:spPr>
          <a:xfrm>
            <a:off x="638175" y="2125896"/>
            <a:ext cx="3832225" cy="1200329"/>
          </a:xfrm>
          <a:prstGeom prst="rect">
            <a:avLst/>
          </a:prstGeom>
          <a:noFill/>
        </p:spPr>
        <p:txBody>
          <a:bodyPr wrap="square" rtlCol="0">
            <a:spAutoFit/>
          </a:bodyPr>
          <a:lstStyle/>
          <a:p>
            <a:r>
              <a:rPr lang="en-US" dirty="0"/>
              <a:t>A) -10/4</a:t>
            </a:r>
          </a:p>
          <a:p>
            <a:r>
              <a:rPr lang="en-US" b="1" dirty="0">
                <a:solidFill>
                  <a:srgbClr val="E72D40"/>
                </a:solidFill>
              </a:rPr>
              <a:t>B) -3</a:t>
            </a:r>
          </a:p>
          <a:p>
            <a:r>
              <a:rPr lang="en-US" dirty="0"/>
              <a:t>C) -5/2</a:t>
            </a:r>
          </a:p>
          <a:p>
            <a:r>
              <a:rPr lang="en-US" dirty="0"/>
              <a:t>D) 3 </a:t>
            </a:r>
          </a:p>
        </p:txBody>
      </p:sp>
      <p:pic>
        <p:nvPicPr>
          <p:cNvPr id="3" name="Picture 2"/>
          <p:cNvPicPr>
            <a:picLocks noChangeAspect="1"/>
          </p:cNvPicPr>
          <p:nvPr/>
        </p:nvPicPr>
        <p:blipFill>
          <a:blip r:embed="rId6"/>
          <a:stretch>
            <a:fillRect/>
          </a:stretch>
        </p:blipFill>
        <p:spPr>
          <a:xfrm>
            <a:off x="5639218" y="1632977"/>
            <a:ext cx="2105024" cy="2023491"/>
          </a:xfrm>
          <a:prstGeom prst="rect">
            <a:avLst/>
          </a:prstGeom>
        </p:spPr>
      </p:pic>
      <p:pic>
        <p:nvPicPr>
          <p:cNvPr id="4" name="Picture 3"/>
          <p:cNvPicPr>
            <a:picLocks noChangeAspect="1"/>
          </p:cNvPicPr>
          <p:nvPr/>
        </p:nvPicPr>
        <p:blipFill>
          <a:blip r:embed="rId7"/>
          <a:stretch>
            <a:fillRect/>
          </a:stretch>
        </p:blipFill>
        <p:spPr>
          <a:xfrm>
            <a:off x="4658936" y="3754455"/>
            <a:ext cx="4065587" cy="720258"/>
          </a:xfrm>
          <a:prstGeom prst="rect">
            <a:avLst/>
          </a:prstGeom>
        </p:spPr>
      </p:pic>
      <p:pic>
        <p:nvPicPr>
          <p:cNvPr id="5" name="Picture 4"/>
          <p:cNvPicPr>
            <a:picLocks noChangeAspect="1"/>
          </p:cNvPicPr>
          <p:nvPr/>
        </p:nvPicPr>
        <p:blipFill>
          <a:blip r:embed="rId8"/>
          <a:stretch>
            <a:fillRect/>
          </a:stretch>
        </p:blipFill>
        <p:spPr>
          <a:xfrm>
            <a:off x="345495" y="3891818"/>
            <a:ext cx="4248150" cy="438150"/>
          </a:xfrm>
          <a:prstGeom prst="rect">
            <a:avLst/>
          </a:prstGeom>
        </p:spPr>
      </p:pic>
      <mc:AlternateContent xmlns:mc="http://schemas.openxmlformats.org/markup-compatibility/2006">
        <mc:Choice xmlns:p14="http://schemas.microsoft.com/office/powerpoint/2010/main" Requires="p14">
          <p:contentPart p14:bwMode="auto" r:id="rId9">
            <p14:nvContentPartPr>
              <p14:cNvPr id="7" name="Ink 6">
                <a:extLst>
                  <a:ext uri="{FF2B5EF4-FFF2-40B4-BE49-F238E27FC236}">
                    <a16:creationId xmlns:a16="http://schemas.microsoft.com/office/drawing/2014/main" id="{775ADA80-C728-411A-9D4B-55BDF6E62AD9}"/>
                  </a:ext>
                </a:extLst>
              </p14:cNvPr>
              <p14:cNvContentPartPr/>
              <p14:nvPr/>
            </p14:nvContentPartPr>
            <p14:xfrm>
              <a:off x="479880" y="2466000"/>
              <a:ext cx="4885200" cy="2684880"/>
            </p14:xfrm>
          </p:contentPart>
        </mc:Choice>
        <mc:Fallback>
          <p:pic>
            <p:nvPicPr>
              <p:cNvPr id="7" name="Ink 6">
                <a:extLst>
                  <a:ext uri="{FF2B5EF4-FFF2-40B4-BE49-F238E27FC236}">
                    <a16:creationId xmlns:a16="http://schemas.microsoft.com/office/drawing/2014/main" id="{775ADA80-C728-411A-9D4B-55BDF6E62AD9}"/>
                  </a:ext>
                </a:extLst>
              </p:cNvPr>
              <p:cNvPicPr/>
              <p:nvPr/>
            </p:nvPicPr>
            <p:blipFill>
              <a:blip r:embed="rId10"/>
              <a:stretch>
                <a:fillRect/>
              </a:stretch>
            </p:blipFill>
            <p:spPr>
              <a:xfrm>
                <a:off x="470520" y="2456640"/>
                <a:ext cx="4903920" cy="2703600"/>
              </a:xfrm>
              <a:prstGeom prst="rect">
                <a:avLst/>
              </a:prstGeom>
            </p:spPr>
          </p:pic>
        </mc:Fallback>
      </mc:AlternateContent>
    </p:spTree>
    <p:extLst>
      <p:ext uri="{BB962C8B-B14F-4D97-AF65-F5344CB8AC3E}">
        <p14:creationId xmlns:p14="http://schemas.microsoft.com/office/powerpoint/2010/main" val="4725442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6D2E29-3933-614D-82C7-D215195ADAE0}" type="datetime1">
              <a:rPr lang="en-IN" smtClean="0"/>
              <a:t>27-03-2022</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17</a:t>
            </a:fld>
            <a:endParaRPr lang="en-IN"/>
          </a:p>
        </p:txBody>
      </p:sp>
      <p:sp>
        <p:nvSpPr>
          <p:cNvPr id="5" name="Title 4"/>
          <p:cNvSpPr>
            <a:spLocks noGrp="1"/>
          </p:cNvSpPr>
          <p:nvPr>
            <p:ph type="title"/>
          </p:nvPr>
        </p:nvSpPr>
        <p:spPr>
          <a:xfrm>
            <a:off x="316679" y="121966"/>
            <a:ext cx="5940283" cy="382564"/>
          </a:xfrm>
        </p:spPr>
        <p:txBody>
          <a:bodyPr/>
          <a:lstStyle/>
          <a:p>
            <a:r>
              <a:rPr lang="en-US" dirty="0"/>
              <a:t>Model-Based Method</a:t>
            </a:r>
          </a:p>
        </p:txBody>
      </p:sp>
      <p:sp>
        <p:nvSpPr>
          <p:cNvPr id="6" name="Rectangle 5"/>
          <p:cNvSpPr/>
          <p:nvPr/>
        </p:nvSpPr>
        <p:spPr>
          <a:xfrm>
            <a:off x="0" y="712397"/>
            <a:ext cx="9144000" cy="369332"/>
          </a:xfrm>
          <a:prstGeom prst="rect">
            <a:avLst/>
          </a:prstGeom>
        </p:spPr>
        <p:txBody>
          <a:bodyPr wrap="square">
            <a:spAutoFit/>
          </a:bodyPr>
          <a:lstStyle/>
          <a:p>
            <a:pPr algn="ctr"/>
            <a:r>
              <a:rPr lang="en-US" b="1" dirty="0">
                <a:solidFill>
                  <a:srgbClr val="333333"/>
                </a:solidFill>
                <a:latin typeface="Merriweather"/>
              </a:rPr>
              <a:t>Value Iteration</a:t>
            </a:r>
            <a:endParaRPr lang="en-US" b="1" i="0" dirty="0">
              <a:solidFill>
                <a:srgbClr val="333333"/>
              </a:solidFill>
              <a:effectLst/>
              <a:latin typeface="Merriweather"/>
            </a:endParaRPr>
          </a:p>
        </p:txBody>
      </p:sp>
      <p:sp>
        <p:nvSpPr>
          <p:cNvPr id="7" name="Rectangle 6"/>
          <p:cNvSpPr/>
          <p:nvPr/>
        </p:nvSpPr>
        <p:spPr>
          <a:xfrm>
            <a:off x="628650" y="1513831"/>
            <a:ext cx="7886700" cy="1477328"/>
          </a:xfrm>
          <a:prstGeom prst="rect">
            <a:avLst/>
          </a:prstGeom>
        </p:spPr>
        <p:txBody>
          <a:bodyPr wrap="square">
            <a:spAutoFit/>
          </a:bodyPr>
          <a:lstStyle/>
          <a:p>
            <a:r>
              <a:rPr lang="en-US" dirty="0">
                <a:solidFill>
                  <a:srgbClr val="333333"/>
                </a:solidFill>
                <a:latin typeface="Merriweather"/>
              </a:rPr>
              <a:t>In value iteration, instead of running the policy evaluation step till the state-values converge, you perform </a:t>
            </a:r>
            <a:r>
              <a:rPr lang="en-US" b="1" dirty="0">
                <a:solidFill>
                  <a:srgbClr val="333333"/>
                </a:solidFill>
                <a:latin typeface="Merriweather"/>
              </a:rPr>
              <a:t>exactly one update</a:t>
            </a:r>
            <a:r>
              <a:rPr lang="en-US" dirty="0">
                <a:solidFill>
                  <a:srgbClr val="333333"/>
                </a:solidFill>
                <a:latin typeface="Merriweather"/>
              </a:rPr>
              <a:t>, calculating the state-values. These state-values are corresponding to the action that yields the </a:t>
            </a:r>
            <a:r>
              <a:rPr lang="en-US" b="1" dirty="0">
                <a:solidFill>
                  <a:srgbClr val="333333"/>
                </a:solidFill>
                <a:latin typeface="Merriweather"/>
              </a:rPr>
              <a:t>maximum state-action value</a:t>
            </a:r>
            <a:r>
              <a:rPr lang="en-US" dirty="0">
                <a:solidFill>
                  <a:srgbClr val="333333"/>
                </a:solidFill>
                <a:latin typeface="Merriweather"/>
              </a:rPr>
              <a:t>. The state-value function is a greedy choice among all the current actions:</a:t>
            </a:r>
            <a:endParaRPr lang="en-US" dirty="0"/>
          </a:p>
        </p:txBody>
      </p:sp>
      <p:pic>
        <p:nvPicPr>
          <p:cNvPr id="8" name="Picture 7"/>
          <p:cNvPicPr>
            <a:picLocks noChangeAspect="1"/>
          </p:cNvPicPr>
          <p:nvPr/>
        </p:nvPicPr>
        <p:blipFill>
          <a:blip r:embed="rId2"/>
          <a:stretch>
            <a:fillRect/>
          </a:stretch>
        </p:blipFill>
        <p:spPr>
          <a:xfrm>
            <a:off x="2981752" y="3423262"/>
            <a:ext cx="3714750" cy="485775"/>
          </a:xfrm>
          <a:prstGeom prst="rect">
            <a:avLst/>
          </a:prstGeom>
        </p:spPr>
      </p:pic>
      <mc:AlternateContent xmlns:mc="http://schemas.openxmlformats.org/markup-compatibility/2006">
        <mc:Choice xmlns:p14="http://schemas.microsoft.com/office/powerpoint/2010/main" Requires="p14">
          <p:contentPart p14:bwMode="auto" r:id="rId3">
            <p14:nvContentPartPr>
              <p14:cNvPr id="9" name="Ink 8">
                <a:extLst>
                  <a:ext uri="{FF2B5EF4-FFF2-40B4-BE49-F238E27FC236}">
                    <a16:creationId xmlns:a16="http://schemas.microsoft.com/office/drawing/2014/main" id="{E7BE98E4-6E64-43D1-A85D-D59F4FD6ED98}"/>
                  </a:ext>
                </a:extLst>
              </p14:cNvPr>
              <p14:cNvContentPartPr/>
              <p14:nvPr/>
            </p14:nvContentPartPr>
            <p14:xfrm>
              <a:off x="1060560" y="905040"/>
              <a:ext cx="5754960" cy="3598920"/>
            </p14:xfrm>
          </p:contentPart>
        </mc:Choice>
        <mc:Fallback>
          <p:pic>
            <p:nvPicPr>
              <p:cNvPr id="9" name="Ink 8">
                <a:extLst>
                  <a:ext uri="{FF2B5EF4-FFF2-40B4-BE49-F238E27FC236}">
                    <a16:creationId xmlns:a16="http://schemas.microsoft.com/office/drawing/2014/main" id="{E7BE98E4-6E64-43D1-A85D-D59F4FD6ED98}"/>
                  </a:ext>
                </a:extLst>
              </p:cNvPr>
              <p:cNvPicPr/>
              <p:nvPr/>
            </p:nvPicPr>
            <p:blipFill>
              <a:blip r:embed="rId4"/>
              <a:stretch>
                <a:fillRect/>
              </a:stretch>
            </p:blipFill>
            <p:spPr>
              <a:xfrm>
                <a:off x="1051200" y="895680"/>
                <a:ext cx="5773680" cy="3617640"/>
              </a:xfrm>
              <a:prstGeom prst="rect">
                <a:avLst/>
              </a:prstGeom>
            </p:spPr>
          </p:pic>
        </mc:Fallback>
      </mc:AlternateContent>
    </p:spTree>
    <p:extLst>
      <p:ext uri="{BB962C8B-B14F-4D97-AF65-F5344CB8AC3E}">
        <p14:creationId xmlns:p14="http://schemas.microsoft.com/office/powerpoint/2010/main" val="354801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27-03-2022</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18</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2" y="-3366"/>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11139" y="206222"/>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27-03-2022</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22" name="TextBox 21"/>
          <p:cNvSpPr txBox="1"/>
          <p:nvPr/>
        </p:nvSpPr>
        <p:spPr>
          <a:xfrm>
            <a:off x="638175" y="884229"/>
            <a:ext cx="8122404" cy="369332"/>
          </a:xfrm>
          <a:prstGeom prst="rect">
            <a:avLst/>
          </a:prstGeom>
          <a:noFill/>
        </p:spPr>
        <p:txBody>
          <a:bodyPr wrap="square" rtlCol="0">
            <a:spAutoFit/>
          </a:bodyPr>
          <a:lstStyle/>
          <a:p>
            <a:r>
              <a:rPr lang="en-US" dirty="0"/>
              <a:t>Calculate the new value of s = (3,1), using the Value Iteration equation. Assume γ=1</a:t>
            </a:r>
          </a:p>
        </p:txBody>
      </p:sp>
      <p:sp>
        <p:nvSpPr>
          <p:cNvPr id="2" name="TextBox 1"/>
          <p:cNvSpPr txBox="1"/>
          <p:nvPr/>
        </p:nvSpPr>
        <p:spPr>
          <a:xfrm>
            <a:off x="638175" y="2125896"/>
            <a:ext cx="3832225" cy="1200329"/>
          </a:xfrm>
          <a:prstGeom prst="rect">
            <a:avLst/>
          </a:prstGeom>
          <a:noFill/>
        </p:spPr>
        <p:txBody>
          <a:bodyPr wrap="square" rtlCol="0">
            <a:spAutoFit/>
          </a:bodyPr>
          <a:lstStyle/>
          <a:p>
            <a:r>
              <a:rPr lang="en-US" dirty="0"/>
              <a:t>A) -3</a:t>
            </a:r>
          </a:p>
          <a:p>
            <a:r>
              <a:rPr lang="en-US" dirty="0"/>
              <a:t>B) -2</a:t>
            </a:r>
          </a:p>
          <a:p>
            <a:r>
              <a:rPr lang="en-US" dirty="0"/>
              <a:t>C) -1</a:t>
            </a:r>
          </a:p>
          <a:p>
            <a:r>
              <a:rPr lang="en-US" dirty="0"/>
              <a:t>D) -7</a:t>
            </a:r>
          </a:p>
        </p:txBody>
      </p:sp>
      <p:pic>
        <p:nvPicPr>
          <p:cNvPr id="5" name="Picture 4"/>
          <p:cNvPicPr>
            <a:picLocks noChangeAspect="1"/>
          </p:cNvPicPr>
          <p:nvPr/>
        </p:nvPicPr>
        <p:blipFill rotWithShape="1">
          <a:blip r:embed="rId6"/>
          <a:srcRect l="32135" t="7215" r="31371" b="29875"/>
          <a:stretch/>
        </p:blipFill>
        <p:spPr>
          <a:xfrm>
            <a:off x="3460749" y="1546683"/>
            <a:ext cx="2152160" cy="1299417"/>
          </a:xfrm>
          <a:prstGeom prst="rect">
            <a:avLst/>
          </a:prstGeom>
        </p:spPr>
      </p:pic>
      <p:pic>
        <p:nvPicPr>
          <p:cNvPr id="6" name="Picture 5"/>
          <p:cNvPicPr>
            <a:picLocks noChangeAspect="1"/>
          </p:cNvPicPr>
          <p:nvPr/>
        </p:nvPicPr>
        <p:blipFill>
          <a:blip r:embed="rId7"/>
          <a:stretch>
            <a:fillRect/>
          </a:stretch>
        </p:blipFill>
        <p:spPr>
          <a:xfrm>
            <a:off x="3957353" y="3484913"/>
            <a:ext cx="4067175" cy="723900"/>
          </a:xfrm>
          <a:prstGeom prst="rect">
            <a:avLst/>
          </a:prstGeom>
        </p:spPr>
      </p:pic>
      <p:pic>
        <p:nvPicPr>
          <p:cNvPr id="7" name="Picture 6"/>
          <p:cNvPicPr>
            <a:picLocks noChangeAspect="1"/>
          </p:cNvPicPr>
          <p:nvPr/>
        </p:nvPicPr>
        <p:blipFill rotWithShape="1">
          <a:blip r:embed="rId8"/>
          <a:srcRect l="6559" t="6582" r="6595" b="8118"/>
          <a:stretch/>
        </p:blipFill>
        <p:spPr>
          <a:xfrm>
            <a:off x="5990941" y="1538001"/>
            <a:ext cx="2159000" cy="1308100"/>
          </a:xfrm>
          <a:prstGeom prst="rect">
            <a:avLst/>
          </a:prstGeom>
        </p:spPr>
      </p:pic>
      <p:pic>
        <p:nvPicPr>
          <p:cNvPr id="21" name="Picture 20"/>
          <p:cNvPicPr>
            <a:picLocks noChangeAspect="1"/>
          </p:cNvPicPr>
          <p:nvPr/>
        </p:nvPicPr>
        <p:blipFill rotWithShape="1">
          <a:blip r:embed="rId6"/>
          <a:srcRect l="3213" t="79792" r="2236" b="6447"/>
          <a:stretch/>
        </p:blipFill>
        <p:spPr>
          <a:xfrm>
            <a:off x="3275419" y="3034005"/>
            <a:ext cx="5231938" cy="266699"/>
          </a:xfrm>
          <a:prstGeom prst="rect">
            <a:avLst/>
          </a:prstGeom>
        </p:spPr>
      </p:pic>
      <p:pic>
        <p:nvPicPr>
          <p:cNvPr id="23" name="Picture 22">
            <a:extLst>
              <a:ext uri="{FF2B5EF4-FFF2-40B4-BE49-F238E27FC236}">
                <a16:creationId xmlns:a16="http://schemas.microsoft.com/office/drawing/2014/main" id="{CA7BD186-4D64-4D4B-BC61-0C88E24171C2}"/>
              </a:ext>
            </a:extLst>
          </p:cNvPr>
          <p:cNvPicPr>
            <a:picLocks noChangeAspect="1"/>
          </p:cNvPicPr>
          <p:nvPr/>
        </p:nvPicPr>
        <p:blipFill>
          <a:blip r:embed="rId9"/>
          <a:stretch>
            <a:fillRect/>
          </a:stretch>
        </p:blipFill>
        <p:spPr>
          <a:xfrm>
            <a:off x="4133565" y="4384422"/>
            <a:ext cx="3714750" cy="485775"/>
          </a:xfrm>
          <a:prstGeom prst="rect">
            <a:avLst/>
          </a:prstGeom>
        </p:spPr>
      </p:pic>
      <mc:AlternateContent xmlns:mc="http://schemas.openxmlformats.org/markup-compatibility/2006">
        <mc:Choice xmlns:p14="http://schemas.microsoft.com/office/powerpoint/2010/main" Requires="p14">
          <p:contentPart p14:bwMode="auto" r:id="rId10">
            <p14:nvContentPartPr>
              <p14:cNvPr id="4" name="Ink 3">
                <a:extLst>
                  <a:ext uri="{FF2B5EF4-FFF2-40B4-BE49-F238E27FC236}">
                    <a16:creationId xmlns:a16="http://schemas.microsoft.com/office/drawing/2014/main" id="{7EF85429-44E0-43A9-B8A2-A6E0CD936762}"/>
                  </a:ext>
                </a:extLst>
              </p14:cNvPr>
              <p14:cNvContentPartPr/>
              <p14:nvPr/>
            </p14:nvContentPartPr>
            <p14:xfrm>
              <a:off x="416160" y="1219320"/>
              <a:ext cx="8271720" cy="3856320"/>
            </p14:xfrm>
          </p:contentPart>
        </mc:Choice>
        <mc:Fallback>
          <p:pic>
            <p:nvPicPr>
              <p:cNvPr id="4" name="Ink 3">
                <a:extLst>
                  <a:ext uri="{FF2B5EF4-FFF2-40B4-BE49-F238E27FC236}">
                    <a16:creationId xmlns:a16="http://schemas.microsoft.com/office/drawing/2014/main" id="{7EF85429-44E0-43A9-B8A2-A6E0CD936762}"/>
                  </a:ext>
                </a:extLst>
              </p:cNvPr>
              <p:cNvPicPr/>
              <p:nvPr/>
            </p:nvPicPr>
            <p:blipFill>
              <a:blip r:embed="rId11"/>
              <a:stretch>
                <a:fillRect/>
              </a:stretch>
            </p:blipFill>
            <p:spPr>
              <a:xfrm>
                <a:off x="406800" y="1209960"/>
                <a:ext cx="8290440" cy="3875040"/>
              </a:xfrm>
              <a:prstGeom prst="rect">
                <a:avLst/>
              </a:prstGeom>
            </p:spPr>
          </p:pic>
        </mc:Fallback>
      </mc:AlternateContent>
    </p:spTree>
    <p:extLst>
      <p:ext uri="{BB962C8B-B14F-4D97-AF65-F5344CB8AC3E}">
        <p14:creationId xmlns:p14="http://schemas.microsoft.com/office/powerpoint/2010/main" val="318500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27-03-2022</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19</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2" y="-3366"/>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11139" y="206222"/>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(Solution)</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27-03-2022</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22" name="TextBox 21"/>
          <p:cNvSpPr txBox="1"/>
          <p:nvPr/>
        </p:nvSpPr>
        <p:spPr>
          <a:xfrm>
            <a:off x="638175" y="884229"/>
            <a:ext cx="8122404" cy="369332"/>
          </a:xfrm>
          <a:prstGeom prst="rect">
            <a:avLst/>
          </a:prstGeom>
          <a:noFill/>
        </p:spPr>
        <p:txBody>
          <a:bodyPr wrap="square" rtlCol="0">
            <a:spAutoFit/>
          </a:bodyPr>
          <a:lstStyle/>
          <a:p>
            <a:r>
              <a:rPr lang="en-US" dirty="0"/>
              <a:t>Calculate the new value of s = (3,1), using the Value Iteration equation. Assume γ=1</a:t>
            </a:r>
          </a:p>
        </p:txBody>
      </p:sp>
      <p:sp>
        <p:nvSpPr>
          <p:cNvPr id="2" name="TextBox 1"/>
          <p:cNvSpPr txBox="1"/>
          <p:nvPr/>
        </p:nvSpPr>
        <p:spPr>
          <a:xfrm>
            <a:off x="638175" y="2125896"/>
            <a:ext cx="3832225" cy="1200329"/>
          </a:xfrm>
          <a:prstGeom prst="rect">
            <a:avLst/>
          </a:prstGeom>
          <a:noFill/>
        </p:spPr>
        <p:txBody>
          <a:bodyPr wrap="square" rtlCol="0">
            <a:spAutoFit/>
          </a:bodyPr>
          <a:lstStyle/>
          <a:p>
            <a:r>
              <a:rPr lang="en-US" dirty="0"/>
              <a:t>A) -3</a:t>
            </a:r>
          </a:p>
          <a:p>
            <a:r>
              <a:rPr lang="en-US" b="1" dirty="0">
                <a:solidFill>
                  <a:srgbClr val="E72D40"/>
                </a:solidFill>
              </a:rPr>
              <a:t>B) -2</a:t>
            </a:r>
          </a:p>
          <a:p>
            <a:r>
              <a:rPr lang="en-US" dirty="0"/>
              <a:t>C) -1</a:t>
            </a:r>
          </a:p>
          <a:p>
            <a:r>
              <a:rPr lang="en-US" dirty="0"/>
              <a:t>D) -7</a:t>
            </a:r>
          </a:p>
        </p:txBody>
      </p:sp>
      <p:pic>
        <p:nvPicPr>
          <p:cNvPr id="5" name="Picture 4"/>
          <p:cNvPicPr>
            <a:picLocks noChangeAspect="1"/>
          </p:cNvPicPr>
          <p:nvPr/>
        </p:nvPicPr>
        <p:blipFill rotWithShape="1">
          <a:blip r:embed="rId6"/>
          <a:srcRect l="32135" t="7215" r="31371" b="29875"/>
          <a:stretch/>
        </p:blipFill>
        <p:spPr>
          <a:xfrm>
            <a:off x="3460749" y="1546683"/>
            <a:ext cx="2152160" cy="1299417"/>
          </a:xfrm>
          <a:prstGeom prst="rect">
            <a:avLst/>
          </a:prstGeom>
        </p:spPr>
      </p:pic>
      <p:pic>
        <p:nvPicPr>
          <p:cNvPr id="6" name="Picture 5"/>
          <p:cNvPicPr>
            <a:picLocks noChangeAspect="1"/>
          </p:cNvPicPr>
          <p:nvPr/>
        </p:nvPicPr>
        <p:blipFill>
          <a:blip r:embed="rId7"/>
          <a:stretch>
            <a:fillRect/>
          </a:stretch>
        </p:blipFill>
        <p:spPr>
          <a:xfrm>
            <a:off x="3957353" y="3484913"/>
            <a:ext cx="4067175" cy="723900"/>
          </a:xfrm>
          <a:prstGeom prst="rect">
            <a:avLst/>
          </a:prstGeom>
        </p:spPr>
      </p:pic>
      <p:pic>
        <p:nvPicPr>
          <p:cNvPr id="7" name="Picture 6"/>
          <p:cNvPicPr>
            <a:picLocks noChangeAspect="1"/>
          </p:cNvPicPr>
          <p:nvPr/>
        </p:nvPicPr>
        <p:blipFill rotWithShape="1">
          <a:blip r:embed="rId8"/>
          <a:srcRect l="6559" t="6582" r="6595" b="8118"/>
          <a:stretch/>
        </p:blipFill>
        <p:spPr>
          <a:xfrm>
            <a:off x="5990941" y="1538001"/>
            <a:ext cx="2159000" cy="1308100"/>
          </a:xfrm>
          <a:prstGeom prst="rect">
            <a:avLst/>
          </a:prstGeom>
        </p:spPr>
      </p:pic>
      <p:pic>
        <p:nvPicPr>
          <p:cNvPr id="21" name="Picture 20"/>
          <p:cNvPicPr>
            <a:picLocks noChangeAspect="1"/>
          </p:cNvPicPr>
          <p:nvPr/>
        </p:nvPicPr>
        <p:blipFill rotWithShape="1">
          <a:blip r:embed="rId6"/>
          <a:srcRect l="3213" t="79792" r="2236" b="6447"/>
          <a:stretch/>
        </p:blipFill>
        <p:spPr>
          <a:xfrm>
            <a:off x="3275419" y="3034005"/>
            <a:ext cx="5231938" cy="266699"/>
          </a:xfrm>
          <a:prstGeom prst="rect">
            <a:avLst/>
          </a:prstGeom>
        </p:spPr>
      </p:pic>
    </p:spTree>
    <p:extLst>
      <p:ext uri="{BB962C8B-B14F-4D97-AF65-F5344CB8AC3E}">
        <p14:creationId xmlns:p14="http://schemas.microsoft.com/office/powerpoint/2010/main" val="3279977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397" name="Google Shape;397;p24"/>
          <p:cNvPicPr preferRelativeResize="0">
            <a:picLocks noGrp="1"/>
          </p:cNvPicPr>
          <p:nvPr>
            <p:ph type="pic" idx="2"/>
          </p:nvPr>
        </p:nvPicPr>
        <p:blipFill rotWithShape="1">
          <a:blip r:embed="rId3">
            <a:alphaModFix/>
          </a:blip>
          <a:srcRect t="7698" b="7698"/>
          <a:stretch/>
        </p:blipFill>
        <p:spPr>
          <a:xfrm>
            <a:off x="0" y="-11"/>
            <a:ext cx="9144000" cy="5143500"/>
          </a:xfrm>
          <a:prstGeom prst="rect">
            <a:avLst/>
          </a:prstGeom>
          <a:noFill/>
          <a:ln>
            <a:noFill/>
          </a:ln>
        </p:spPr>
      </p:pic>
      <p:sp>
        <p:nvSpPr>
          <p:cNvPr id="398" name="Google Shape;398;p24"/>
          <p:cNvSpPr txBox="1">
            <a:spLocks noGrp="1"/>
          </p:cNvSpPr>
          <p:nvPr>
            <p:ph type="dt" idx="10"/>
          </p:nvPr>
        </p:nvSpPr>
        <p:spPr>
          <a:xfrm>
            <a:off x="638175" y="4767263"/>
            <a:ext cx="2057400" cy="27384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6C36027-EA19-5546-BD93-2BE9B7E2B92B}" type="datetime1">
              <a:rPr lang="en-IN" sz="900" smtClean="0">
                <a:solidFill>
                  <a:srgbClr val="E72D3F"/>
                </a:solidFill>
                <a:latin typeface="Proxima Nova"/>
                <a:ea typeface="Proxima Nova"/>
                <a:cs typeface="Proxima Nova"/>
                <a:sym typeface="Proxima Nova"/>
              </a:rPr>
              <a:t>27-03-2022</a:t>
            </a:fld>
            <a:endParaRPr sz="900">
              <a:solidFill>
                <a:srgbClr val="E72D3F"/>
              </a:solidFill>
              <a:latin typeface="Proxima Nova"/>
              <a:ea typeface="Proxima Nova"/>
              <a:cs typeface="Proxima Nova"/>
              <a:sym typeface="Proxima Nova"/>
            </a:endParaRPr>
          </a:p>
        </p:txBody>
      </p:sp>
      <p:sp>
        <p:nvSpPr>
          <p:cNvPr id="399" name="Google Shape;399;p24"/>
          <p:cNvSpPr txBox="1">
            <a:spLocks noGrp="1"/>
          </p:cNvSpPr>
          <p:nvPr>
            <p:ph type="sldNum" idx="12"/>
          </p:nvPr>
        </p:nvSpPr>
        <p:spPr>
          <a:xfrm>
            <a:off x="6467475" y="4767263"/>
            <a:ext cx="20574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sz="900">
                <a:solidFill>
                  <a:srgbClr val="E72D3F"/>
                </a:solidFill>
                <a:latin typeface="Proxima Nova"/>
                <a:ea typeface="Proxima Nova"/>
                <a:cs typeface="Proxima Nova"/>
                <a:sym typeface="Proxima Nova"/>
              </a:rPr>
              <a:t>2</a:t>
            </a:fld>
            <a:endParaRPr sz="900">
              <a:solidFill>
                <a:srgbClr val="E72D3F"/>
              </a:solidFill>
              <a:latin typeface="Proxima Nova"/>
              <a:ea typeface="Proxima Nova"/>
              <a:cs typeface="Proxima Nova"/>
              <a:sym typeface="Proxima Nova"/>
            </a:endParaRPr>
          </a:p>
        </p:txBody>
      </p:sp>
      <p:pic>
        <p:nvPicPr>
          <p:cNvPr id="400" name="Google Shape;400;p24"/>
          <p:cNvPicPr preferRelativeResize="0"/>
          <p:nvPr/>
        </p:nvPicPr>
        <p:blipFill rotWithShape="1">
          <a:blip r:embed="rId4">
            <a:alphaModFix/>
          </a:blip>
          <a:srcRect/>
          <a:stretch/>
        </p:blipFill>
        <p:spPr>
          <a:xfrm>
            <a:off x="635172" y="0"/>
            <a:ext cx="3259769" cy="4041775"/>
          </a:xfrm>
          <a:prstGeom prst="rect">
            <a:avLst/>
          </a:prstGeom>
          <a:noFill/>
          <a:ln>
            <a:noFill/>
          </a:ln>
        </p:spPr>
      </p:pic>
      <p:sp>
        <p:nvSpPr>
          <p:cNvPr id="401" name="Google Shape;401;p24"/>
          <p:cNvSpPr txBox="1"/>
          <p:nvPr/>
        </p:nvSpPr>
        <p:spPr>
          <a:xfrm>
            <a:off x="635172" y="882590"/>
            <a:ext cx="3290832" cy="1138297"/>
          </a:xfrm>
          <a:prstGeom prst="rect">
            <a:avLst/>
          </a:prstGeom>
          <a:noFill/>
          <a:ln>
            <a:noFill/>
          </a:ln>
        </p:spPr>
        <p:txBody>
          <a:bodyPr spcFirstLastPara="1" wrap="square" lIns="91425" tIns="45700" rIns="91425" bIns="45700" anchor="t" anchorCtr="0">
            <a:noAutofit/>
          </a:bodyPr>
          <a:lstStyle/>
          <a:p>
            <a:pPr marL="0" marR="0" lvl="0" indent="0" rtl="0">
              <a:lnSpc>
                <a:spcPct val="90000"/>
              </a:lnSpc>
              <a:spcBef>
                <a:spcPts val="0"/>
              </a:spcBef>
              <a:spcAft>
                <a:spcPts val="0"/>
              </a:spcAft>
              <a:buClr>
                <a:srgbClr val="000000"/>
              </a:buClr>
              <a:buSzPts val="1800"/>
              <a:buFont typeface="Arial"/>
              <a:buNone/>
            </a:pPr>
            <a:r>
              <a:rPr lang="en-IN" sz="1400" b="1" i="0" u="none" strike="noStrike" cap="none" dirty="0">
                <a:solidFill>
                  <a:srgbClr val="FFFFFF"/>
                </a:solidFill>
                <a:latin typeface="Proxima Nova"/>
                <a:ea typeface="Proxima Nova"/>
                <a:cs typeface="Proxima Nova"/>
                <a:sym typeface="Proxima Nova"/>
              </a:rPr>
              <a:t>Course :</a:t>
            </a:r>
            <a:r>
              <a:rPr lang="en-IN" sz="1400" b="0" i="0" u="none" strike="noStrike" cap="none" dirty="0">
                <a:solidFill>
                  <a:schemeClr val="lt1"/>
                </a:solidFill>
                <a:latin typeface="Proxima Nova"/>
                <a:ea typeface="Proxima Nova"/>
                <a:cs typeface="Proxima Nova"/>
                <a:sym typeface="Proxima Nova"/>
              </a:rPr>
              <a:t> Machine Learning</a:t>
            </a:r>
            <a:endParaRPr lang="en-IN" sz="1400" dirty="0"/>
          </a:p>
          <a:p>
            <a:pPr lvl="0">
              <a:lnSpc>
                <a:spcPct val="90000"/>
              </a:lnSpc>
              <a:spcBef>
                <a:spcPts val="1000"/>
              </a:spcBef>
              <a:buClr>
                <a:srgbClr val="000000"/>
              </a:buClr>
              <a:buSzPts val="1800"/>
            </a:pPr>
            <a:r>
              <a:rPr lang="en-IN" sz="1400" b="1" i="0" u="none" strike="noStrike" cap="none" dirty="0">
                <a:solidFill>
                  <a:srgbClr val="FFFFFF"/>
                </a:solidFill>
                <a:latin typeface="Proxima Nova"/>
                <a:ea typeface="Proxima Nova"/>
                <a:cs typeface="Proxima Nova"/>
                <a:sym typeface="Proxima Nova"/>
              </a:rPr>
              <a:t>Lecture </a:t>
            </a:r>
            <a:r>
              <a:rPr lang="en-IN" sz="1400" b="1" dirty="0">
                <a:solidFill>
                  <a:srgbClr val="FFFFFF"/>
                </a:solidFill>
                <a:latin typeface="Proxima Nova"/>
                <a:ea typeface="Proxima Nova"/>
                <a:cs typeface="Proxima Nova"/>
                <a:sym typeface="Proxima Nova"/>
              </a:rPr>
              <a:t>On</a:t>
            </a:r>
            <a:r>
              <a:rPr lang="en-IN" sz="1400" b="1" i="0" u="none" strike="noStrike" cap="none" dirty="0">
                <a:solidFill>
                  <a:srgbClr val="FFFFFF"/>
                </a:solidFill>
                <a:latin typeface="Proxima Nova"/>
                <a:ea typeface="Proxima Nova"/>
                <a:cs typeface="Proxima Nova"/>
                <a:sym typeface="Proxima Nova"/>
              </a:rPr>
              <a:t> :</a:t>
            </a:r>
            <a:r>
              <a:rPr lang="en-IN" sz="1400" b="0" i="0" u="none" strike="noStrike" cap="none" dirty="0">
                <a:solidFill>
                  <a:srgbClr val="FFFFFF"/>
                </a:solidFill>
                <a:latin typeface="Proxima Nova"/>
                <a:ea typeface="Proxima Nova"/>
                <a:cs typeface="Proxima Nova"/>
                <a:sym typeface="Proxima Nova"/>
              </a:rPr>
              <a:t> </a:t>
            </a:r>
            <a:r>
              <a:rPr lang="en-IN" sz="1400" dirty="0">
                <a:solidFill>
                  <a:schemeClr val="lt1"/>
                </a:solidFill>
                <a:latin typeface="Proxima Nova"/>
              </a:rPr>
              <a:t>RL</a:t>
            </a:r>
            <a:endParaRPr lang="en-IN" sz="1400" dirty="0"/>
          </a:p>
          <a:p>
            <a:pPr marL="0" marR="0" lvl="0" indent="0" rtl="0">
              <a:lnSpc>
                <a:spcPct val="90000"/>
              </a:lnSpc>
              <a:spcBef>
                <a:spcPts val="1000"/>
              </a:spcBef>
              <a:spcAft>
                <a:spcPts val="0"/>
              </a:spcAft>
              <a:buClr>
                <a:srgbClr val="000000"/>
              </a:buClr>
              <a:buSzPts val="1800"/>
              <a:buFont typeface="Arial"/>
              <a:buNone/>
            </a:pPr>
            <a:r>
              <a:rPr lang="en-IN" sz="1400" b="1" i="0" u="none" strike="noStrike" cap="none" dirty="0">
                <a:solidFill>
                  <a:srgbClr val="FFFFFF"/>
                </a:solidFill>
                <a:latin typeface="Proxima Nova"/>
                <a:ea typeface="Proxima Nova"/>
                <a:cs typeface="Proxima Nova"/>
                <a:sym typeface="Proxima Nova"/>
              </a:rPr>
              <a:t>Instructor :</a:t>
            </a:r>
            <a:r>
              <a:rPr lang="en-IN" sz="1400" b="0" i="0" u="none" strike="noStrike" cap="none" dirty="0">
                <a:solidFill>
                  <a:schemeClr val="lt1"/>
                </a:solidFill>
                <a:latin typeface="Proxima Nova"/>
                <a:ea typeface="Proxima Nova"/>
                <a:cs typeface="Proxima Nova"/>
                <a:sym typeface="Proxima Nova"/>
              </a:rPr>
              <a:t> Manish Kumar</a:t>
            </a:r>
            <a:endParaRPr sz="1400" b="0" i="0" u="none" strike="noStrike" cap="none" dirty="0">
              <a:solidFill>
                <a:schemeClr val="lt1"/>
              </a:solidFill>
              <a:latin typeface="Proxima Nova"/>
              <a:ea typeface="Proxima Nova"/>
              <a:cs typeface="Proxima Nova"/>
              <a:sym typeface="Proxima Nova"/>
            </a:endParaRPr>
          </a:p>
        </p:txBody>
      </p:sp>
      <p:pic>
        <p:nvPicPr>
          <p:cNvPr id="402" name="Google Shape;402;p24"/>
          <p:cNvPicPr preferRelativeResize="0"/>
          <p:nvPr/>
        </p:nvPicPr>
        <p:blipFill rotWithShape="1">
          <a:blip r:embed="rId5">
            <a:alphaModFix/>
          </a:blip>
          <a:srcRect/>
          <a:stretch/>
        </p:blipFill>
        <p:spPr>
          <a:xfrm>
            <a:off x="7929288" y="210064"/>
            <a:ext cx="813630" cy="217218"/>
          </a:xfrm>
          <a:prstGeom prst="rect">
            <a:avLst/>
          </a:prstGeom>
          <a:noFill/>
          <a:ln>
            <a:noFill/>
          </a:ln>
        </p:spPr>
      </p:pic>
    </p:spTree>
    <p:extLst>
      <p:ext uri="{BB962C8B-B14F-4D97-AF65-F5344CB8AC3E}">
        <p14:creationId xmlns:p14="http://schemas.microsoft.com/office/powerpoint/2010/main" val="3651386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6D2E29-3933-614D-82C7-D215195ADAE0}" type="datetime1">
              <a:rPr lang="en-IN" smtClean="0"/>
              <a:t>27-03-2022</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20</a:t>
            </a:fld>
            <a:endParaRPr lang="en-IN"/>
          </a:p>
        </p:txBody>
      </p:sp>
      <p:sp>
        <p:nvSpPr>
          <p:cNvPr id="5" name="Title 4"/>
          <p:cNvSpPr>
            <a:spLocks noGrp="1"/>
          </p:cNvSpPr>
          <p:nvPr>
            <p:ph type="title"/>
          </p:nvPr>
        </p:nvSpPr>
        <p:spPr>
          <a:xfrm>
            <a:off x="316679" y="121966"/>
            <a:ext cx="5488220" cy="382564"/>
          </a:xfrm>
        </p:spPr>
        <p:txBody>
          <a:bodyPr/>
          <a:lstStyle/>
          <a:p>
            <a:r>
              <a:rPr lang="en-US" dirty="0"/>
              <a:t>Model-Free Method</a:t>
            </a:r>
          </a:p>
        </p:txBody>
      </p:sp>
      <p:sp>
        <p:nvSpPr>
          <p:cNvPr id="6" name="Rectangle 5"/>
          <p:cNvSpPr/>
          <p:nvPr/>
        </p:nvSpPr>
        <p:spPr>
          <a:xfrm>
            <a:off x="536183" y="868123"/>
            <a:ext cx="8114657" cy="954107"/>
          </a:xfrm>
          <a:prstGeom prst="rect">
            <a:avLst/>
          </a:prstGeom>
        </p:spPr>
        <p:txBody>
          <a:bodyPr wrap="square">
            <a:spAutoFit/>
          </a:bodyPr>
          <a:lstStyle/>
          <a:p>
            <a:r>
              <a:rPr lang="en-US" sz="1400" dirty="0">
                <a:solidFill>
                  <a:srgbClr val="000000"/>
                </a:solidFill>
                <a:latin typeface="Arial" panose="020B0604020202020204" pitchFamily="34" charset="0"/>
                <a:ea typeface="Times New Roman" panose="02020603050405020304" pitchFamily="18" charset="0"/>
              </a:rPr>
              <a:t>The equations can be solved if the model of the environment p(s</a:t>
            </a:r>
            <a:r>
              <a:rPr lang="en-US" sz="1000" dirty="0">
                <a:solidFill>
                  <a:srgbClr val="000000"/>
                </a:solidFill>
                <a:latin typeface="Arial" panose="020B0604020202020204" pitchFamily="34" charset="0"/>
                <a:ea typeface="Times New Roman" panose="02020603050405020304" pitchFamily="18" charset="0"/>
              </a:rPr>
              <a:t>′</a:t>
            </a:r>
            <a:r>
              <a:rPr lang="en-US" sz="1400" dirty="0">
                <a:solidFill>
                  <a:srgbClr val="000000"/>
                </a:solidFill>
                <a:latin typeface="Arial" panose="020B0604020202020204" pitchFamily="34" charset="0"/>
                <a:ea typeface="Times New Roman" panose="02020603050405020304" pitchFamily="18" charset="0"/>
              </a:rPr>
              <a:t>,</a:t>
            </a:r>
            <a:r>
              <a:rPr lang="en-US" sz="1400" dirty="0" err="1">
                <a:solidFill>
                  <a:srgbClr val="000000"/>
                </a:solidFill>
                <a:latin typeface="Arial" panose="020B0604020202020204" pitchFamily="34" charset="0"/>
                <a:ea typeface="Times New Roman" panose="02020603050405020304" pitchFamily="18" charset="0"/>
              </a:rPr>
              <a:t>r|s,a</a:t>
            </a:r>
            <a:r>
              <a:rPr lang="en-US" sz="1400" dirty="0">
                <a:solidFill>
                  <a:srgbClr val="000000"/>
                </a:solidFill>
                <a:latin typeface="Arial" panose="020B0604020202020204" pitchFamily="34" charset="0"/>
                <a:ea typeface="Times New Roman" panose="02020603050405020304" pitchFamily="18" charset="0"/>
              </a:rPr>
              <a:t>) is available. In most real-life scenarios with large state and action spaces, the model of the environment is not available (i.e. model-free methods). In such cases, you can compute the q-function using the fact that it is the expected value of the total reward</a:t>
            </a:r>
            <a:endParaRPr lang="en-US" sz="1400" dirty="0"/>
          </a:p>
        </p:txBody>
      </p:sp>
      <p:pic>
        <p:nvPicPr>
          <p:cNvPr id="7" name="Picture 6"/>
          <p:cNvPicPr>
            <a:picLocks noChangeAspect="1"/>
          </p:cNvPicPr>
          <p:nvPr/>
        </p:nvPicPr>
        <p:blipFill>
          <a:blip r:embed="rId2"/>
          <a:stretch>
            <a:fillRect/>
          </a:stretch>
        </p:blipFill>
        <p:spPr>
          <a:xfrm>
            <a:off x="1839074" y="1822230"/>
            <a:ext cx="5851935" cy="2707857"/>
          </a:xfrm>
          <a:prstGeom prst="rect">
            <a:avLst/>
          </a:prstGeom>
        </p:spPr>
      </p:pic>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61FB93C1-CF92-4FD1-9FF0-02E8A61A1D50}"/>
                  </a:ext>
                </a:extLst>
              </p14:cNvPr>
              <p14:cNvContentPartPr/>
              <p14:nvPr/>
            </p14:nvContentPartPr>
            <p14:xfrm>
              <a:off x="139320" y="2064600"/>
              <a:ext cx="1666440" cy="2759040"/>
            </p14:xfrm>
          </p:contentPart>
        </mc:Choice>
        <mc:Fallback>
          <p:pic>
            <p:nvPicPr>
              <p:cNvPr id="8" name="Ink 7">
                <a:extLst>
                  <a:ext uri="{FF2B5EF4-FFF2-40B4-BE49-F238E27FC236}">
                    <a16:creationId xmlns:a16="http://schemas.microsoft.com/office/drawing/2014/main" id="{61FB93C1-CF92-4FD1-9FF0-02E8A61A1D50}"/>
                  </a:ext>
                </a:extLst>
              </p:cNvPr>
              <p:cNvPicPr/>
              <p:nvPr/>
            </p:nvPicPr>
            <p:blipFill>
              <a:blip r:embed="rId4"/>
              <a:stretch>
                <a:fillRect/>
              </a:stretch>
            </p:blipFill>
            <p:spPr>
              <a:xfrm>
                <a:off x="129960" y="2055240"/>
                <a:ext cx="1685160" cy="2777760"/>
              </a:xfrm>
              <a:prstGeom prst="rect">
                <a:avLst/>
              </a:prstGeom>
            </p:spPr>
          </p:pic>
        </mc:Fallback>
      </mc:AlternateContent>
    </p:spTree>
    <p:extLst>
      <p:ext uri="{BB962C8B-B14F-4D97-AF65-F5344CB8AC3E}">
        <p14:creationId xmlns:p14="http://schemas.microsoft.com/office/powerpoint/2010/main" val="33731368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6D2E29-3933-614D-82C7-D215195ADAE0}" type="datetime1">
              <a:rPr lang="en-IN" smtClean="0"/>
              <a:t>27-03-2022</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21</a:t>
            </a:fld>
            <a:endParaRPr lang="en-IN"/>
          </a:p>
        </p:txBody>
      </p:sp>
      <p:sp>
        <p:nvSpPr>
          <p:cNvPr id="5" name="Title 4"/>
          <p:cNvSpPr>
            <a:spLocks noGrp="1"/>
          </p:cNvSpPr>
          <p:nvPr>
            <p:ph type="title"/>
          </p:nvPr>
        </p:nvSpPr>
        <p:spPr>
          <a:xfrm>
            <a:off x="316679" y="121966"/>
            <a:ext cx="6330701" cy="382564"/>
          </a:xfrm>
        </p:spPr>
        <p:txBody>
          <a:bodyPr/>
          <a:lstStyle/>
          <a:p>
            <a:r>
              <a:rPr lang="en-US" b="1" dirty="0"/>
              <a:t>Monte-Carlo Method</a:t>
            </a:r>
            <a:endParaRPr lang="en-US" dirty="0"/>
          </a:p>
        </p:txBody>
      </p:sp>
      <p:sp>
        <p:nvSpPr>
          <p:cNvPr id="6" name="Rectangle 5"/>
          <p:cNvSpPr/>
          <p:nvPr/>
        </p:nvSpPr>
        <p:spPr>
          <a:xfrm>
            <a:off x="744876" y="796945"/>
            <a:ext cx="7197048" cy="738664"/>
          </a:xfrm>
          <a:prstGeom prst="rect">
            <a:avLst/>
          </a:prstGeom>
        </p:spPr>
        <p:txBody>
          <a:bodyPr wrap="square">
            <a:spAutoFit/>
          </a:bodyPr>
          <a:lstStyle/>
          <a:p>
            <a:r>
              <a:rPr lang="en-US" sz="1400" dirty="0">
                <a:solidFill>
                  <a:srgbClr val="595858"/>
                </a:solidFill>
                <a:latin typeface="roboto"/>
              </a:rPr>
              <a:t>The Monte Carlo method for reinforcement learning learns directly from episodes of experience without any prior knowledge of MDP transitions. Here, the random component is the return or reward.</a:t>
            </a:r>
          </a:p>
        </p:txBody>
      </p:sp>
      <p:sp>
        <p:nvSpPr>
          <p:cNvPr id="7" name="Rectangle 6"/>
          <p:cNvSpPr/>
          <p:nvPr/>
        </p:nvSpPr>
        <p:spPr>
          <a:xfrm>
            <a:off x="744876" y="1618690"/>
            <a:ext cx="5456544" cy="1384995"/>
          </a:xfrm>
          <a:prstGeom prst="rect">
            <a:avLst/>
          </a:prstGeom>
        </p:spPr>
        <p:txBody>
          <a:bodyPr wrap="square">
            <a:spAutoFit/>
          </a:bodyPr>
          <a:lstStyle/>
          <a:p>
            <a:r>
              <a:rPr lang="en-US" sz="1400" i="1" dirty="0">
                <a:solidFill>
                  <a:srgbClr val="595858"/>
                </a:solidFill>
                <a:latin typeface="roboto"/>
              </a:rPr>
              <a:t>One caveat is that it can only be applied to episodic MDPs</a:t>
            </a:r>
            <a:r>
              <a:rPr lang="en-US" sz="1400" dirty="0">
                <a:solidFill>
                  <a:srgbClr val="595858"/>
                </a:solidFill>
                <a:latin typeface="roboto"/>
              </a:rPr>
              <a:t>. The reason is that the episode has to terminate </a:t>
            </a:r>
            <a:r>
              <a:rPr lang="en-US" sz="1400" i="1" dirty="0">
                <a:solidFill>
                  <a:srgbClr val="595858"/>
                </a:solidFill>
                <a:latin typeface="roboto"/>
              </a:rPr>
              <a:t>before</a:t>
            </a:r>
            <a:r>
              <a:rPr lang="en-US" sz="1400" dirty="0">
                <a:solidFill>
                  <a:srgbClr val="595858"/>
                </a:solidFill>
                <a:latin typeface="roboto"/>
              </a:rPr>
              <a:t> we can calculate any returns.</a:t>
            </a:r>
          </a:p>
          <a:p>
            <a:endParaRPr lang="en-US" sz="1400" dirty="0">
              <a:solidFill>
                <a:srgbClr val="595858"/>
              </a:solidFill>
              <a:latin typeface="roboto"/>
            </a:endParaRPr>
          </a:p>
          <a:p>
            <a:r>
              <a:rPr lang="en-US" sz="1400" dirty="0">
                <a:solidFill>
                  <a:srgbClr val="595858"/>
                </a:solidFill>
                <a:latin typeface="roboto"/>
              </a:rPr>
              <a:t>It uses the simplest idea – the value is the mean return of all sample trajectories for each state.</a:t>
            </a:r>
          </a:p>
        </p:txBody>
      </p:sp>
      <p:pic>
        <p:nvPicPr>
          <p:cNvPr id="9218" name="Picture 2" descr="https://s3-ap-south-1.amazonaws.com/av-blog-media/wp-content/uploads/2018/11/im_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5525" b="14865"/>
          <a:stretch/>
        </p:blipFill>
        <p:spPr bwMode="auto">
          <a:xfrm>
            <a:off x="6201420" y="1503441"/>
            <a:ext cx="2077625" cy="14462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744876" y="3098584"/>
            <a:ext cx="7957335" cy="1015663"/>
          </a:xfrm>
          <a:prstGeom prst="rect">
            <a:avLst/>
          </a:prstGeom>
        </p:spPr>
        <p:txBody>
          <a:bodyPr wrap="square">
            <a:spAutoFit/>
          </a:bodyPr>
          <a:lstStyle/>
          <a:p>
            <a:r>
              <a:rPr lang="en-US" sz="1200" dirty="0">
                <a:solidFill>
                  <a:srgbClr val="000000"/>
                </a:solidFill>
                <a:latin typeface="Arial" panose="020B0604020202020204" pitchFamily="34" charset="0"/>
                <a:ea typeface="Times New Roman" panose="02020603050405020304" pitchFamily="18" charset="0"/>
              </a:rPr>
              <a:t>The most important thing to ensure is that, while following the policy π, each state-action pair should be visited enough number of times to get a true estimate of qπ(</a:t>
            </a:r>
            <a:r>
              <a:rPr lang="en-US" sz="1200" dirty="0" err="1">
                <a:solidFill>
                  <a:srgbClr val="000000"/>
                </a:solidFill>
                <a:latin typeface="Arial" panose="020B0604020202020204" pitchFamily="34" charset="0"/>
                <a:ea typeface="Times New Roman" panose="02020603050405020304" pitchFamily="18" charset="0"/>
              </a:rPr>
              <a:t>s,a</a:t>
            </a:r>
            <a:r>
              <a:rPr lang="en-US" sz="1200" dirty="0">
                <a:solidFill>
                  <a:srgbClr val="000000"/>
                </a:solidFill>
                <a:latin typeface="Arial" panose="020B0604020202020204" pitchFamily="34" charset="0"/>
                <a:ea typeface="Times New Roman" panose="02020603050405020304" pitchFamily="18" charset="0"/>
              </a:rPr>
              <a:t>). For this, you need to keep a condition known as the </a:t>
            </a:r>
            <a:r>
              <a:rPr lang="en-US" sz="1200" b="1" dirty="0">
                <a:solidFill>
                  <a:srgbClr val="000000"/>
                </a:solidFill>
                <a:latin typeface="Arial" panose="020B0604020202020204" pitchFamily="34" charset="0"/>
                <a:ea typeface="Times New Roman" panose="02020603050405020304" pitchFamily="18" charset="0"/>
              </a:rPr>
              <a:t>exploring starts</a:t>
            </a:r>
            <a:r>
              <a:rPr lang="en-US" sz="1200" dirty="0">
                <a:solidFill>
                  <a:srgbClr val="000000"/>
                </a:solidFill>
                <a:latin typeface="Arial" panose="020B0604020202020204" pitchFamily="34" charset="0"/>
                <a:ea typeface="Times New Roman" panose="02020603050405020304" pitchFamily="18" charset="0"/>
              </a:rPr>
              <a:t>. It states that every state-action pair should have a non-zero probability of being the starting pair.</a:t>
            </a:r>
          </a:p>
          <a:p>
            <a:endParaRPr lang="en-US" sz="1200" dirty="0"/>
          </a:p>
          <a:p>
            <a:r>
              <a:rPr lang="en-US" sz="1200" dirty="0">
                <a:solidFill>
                  <a:srgbClr val="000000"/>
                </a:solidFill>
                <a:latin typeface="Arial" panose="020B0604020202020204" pitchFamily="34" charset="0"/>
              </a:rPr>
              <a:t>That’s why we follow an off-policy approach</a:t>
            </a:r>
          </a:p>
        </p:txBody>
      </p:sp>
      <p:sp>
        <p:nvSpPr>
          <p:cNvPr id="12" name="TextBox 11">
            <a:extLst>
              <a:ext uri="{FF2B5EF4-FFF2-40B4-BE49-F238E27FC236}">
                <a16:creationId xmlns:a16="http://schemas.microsoft.com/office/drawing/2014/main" id="{254B0DD2-B391-40A4-A757-1E9E65A59D3F}"/>
              </a:ext>
            </a:extLst>
          </p:cNvPr>
          <p:cNvSpPr txBox="1"/>
          <p:nvPr/>
        </p:nvSpPr>
        <p:spPr>
          <a:xfrm>
            <a:off x="570502" y="4325339"/>
            <a:ext cx="8131709" cy="230832"/>
          </a:xfrm>
          <a:prstGeom prst="rect">
            <a:avLst/>
          </a:prstGeom>
          <a:noFill/>
        </p:spPr>
        <p:txBody>
          <a:bodyPr wrap="square">
            <a:spAutoFit/>
          </a:bodyPr>
          <a:lstStyle/>
          <a:p>
            <a:pPr algn="ctr"/>
            <a:r>
              <a:rPr lang="en-IN" sz="900" dirty="0">
                <a:hlinkClick r:id="rId3"/>
              </a:rPr>
              <a:t>https://medium.com/ai%C2%B3-theory-practice-business/reinforcement-learning-part-5-monte-carlo-and-temporal-difference-learning-889053aba07d</a:t>
            </a:r>
            <a:endParaRPr lang="en-IN" sz="900" dirty="0"/>
          </a:p>
        </p:txBody>
      </p:sp>
      <mc:AlternateContent xmlns:mc="http://schemas.openxmlformats.org/markup-compatibility/2006">
        <mc:Choice xmlns:p14="http://schemas.microsoft.com/office/powerpoint/2010/main" Requires="p14">
          <p:contentPart p14:bwMode="auto" r:id="rId4">
            <p14:nvContentPartPr>
              <p14:cNvPr id="9" name="Ink 8">
                <a:extLst>
                  <a:ext uri="{FF2B5EF4-FFF2-40B4-BE49-F238E27FC236}">
                    <a16:creationId xmlns:a16="http://schemas.microsoft.com/office/drawing/2014/main" id="{32F35D1D-4452-4AE2-B638-C5DB176B7AFA}"/>
                  </a:ext>
                </a:extLst>
              </p14:cNvPr>
              <p14:cNvContentPartPr/>
              <p14:nvPr/>
            </p14:nvContentPartPr>
            <p14:xfrm>
              <a:off x="81000" y="2969280"/>
              <a:ext cx="708840" cy="695160"/>
            </p14:xfrm>
          </p:contentPart>
        </mc:Choice>
        <mc:Fallback>
          <p:pic>
            <p:nvPicPr>
              <p:cNvPr id="9" name="Ink 8">
                <a:extLst>
                  <a:ext uri="{FF2B5EF4-FFF2-40B4-BE49-F238E27FC236}">
                    <a16:creationId xmlns:a16="http://schemas.microsoft.com/office/drawing/2014/main" id="{32F35D1D-4452-4AE2-B638-C5DB176B7AFA}"/>
                  </a:ext>
                </a:extLst>
              </p:cNvPr>
              <p:cNvPicPr/>
              <p:nvPr/>
            </p:nvPicPr>
            <p:blipFill>
              <a:blip r:embed="rId5"/>
              <a:stretch>
                <a:fillRect/>
              </a:stretch>
            </p:blipFill>
            <p:spPr>
              <a:xfrm>
                <a:off x="71640" y="2959920"/>
                <a:ext cx="727560" cy="713880"/>
              </a:xfrm>
              <a:prstGeom prst="rect">
                <a:avLst/>
              </a:prstGeom>
            </p:spPr>
          </p:pic>
        </mc:Fallback>
      </mc:AlternateContent>
    </p:spTree>
    <p:extLst>
      <p:ext uri="{BB962C8B-B14F-4D97-AF65-F5344CB8AC3E}">
        <p14:creationId xmlns:p14="http://schemas.microsoft.com/office/powerpoint/2010/main" val="10652663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9E82BF-B022-41AC-B2B7-65665FE8D144}"/>
              </a:ext>
            </a:extLst>
          </p:cNvPr>
          <p:cNvPicPr>
            <a:picLocks noChangeAspect="1"/>
          </p:cNvPicPr>
          <p:nvPr/>
        </p:nvPicPr>
        <p:blipFill>
          <a:blip r:embed="rId2"/>
          <a:stretch>
            <a:fillRect/>
          </a:stretch>
        </p:blipFill>
        <p:spPr>
          <a:xfrm>
            <a:off x="1560668" y="785072"/>
            <a:ext cx="5823284" cy="1744119"/>
          </a:xfrm>
          <a:prstGeom prst="rect">
            <a:avLst/>
          </a:prstGeom>
        </p:spPr>
      </p:pic>
      <p:sp>
        <p:nvSpPr>
          <p:cNvPr id="2" name="Date Placeholder 1"/>
          <p:cNvSpPr>
            <a:spLocks noGrp="1"/>
          </p:cNvSpPr>
          <p:nvPr>
            <p:ph type="dt" sz="half" idx="10"/>
          </p:nvPr>
        </p:nvSpPr>
        <p:spPr/>
        <p:txBody>
          <a:bodyPr/>
          <a:lstStyle/>
          <a:p>
            <a:fld id="{9E6D2E29-3933-614D-82C7-D215195ADAE0}" type="datetime1">
              <a:rPr lang="en-IN" smtClean="0"/>
              <a:t>27-03-2022</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22</a:t>
            </a:fld>
            <a:endParaRPr lang="en-IN"/>
          </a:p>
        </p:txBody>
      </p:sp>
      <p:sp>
        <p:nvSpPr>
          <p:cNvPr id="5" name="Title 4"/>
          <p:cNvSpPr>
            <a:spLocks noGrp="1"/>
          </p:cNvSpPr>
          <p:nvPr>
            <p:ph type="title"/>
          </p:nvPr>
        </p:nvSpPr>
        <p:spPr>
          <a:xfrm>
            <a:off x="316679" y="121966"/>
            <a:ext cx="5971105" cy="382564"/>
          </a:xfrm>
        </p:spPr>
        <p:txBody>
          <a:bodyPr/>
          <a:lstStyle/>
          <a:p>
            <a:r>
              <a:rPr lang="en-US" b="1" dirty="0"/>
              <a:t>Temporal Difference</a:t>
            </a:r>
            <a:endParaRPr lang="en-US" dirty="0"/>
          </a:p>
        </p:txBody>
      </p:sp>
      <p:sp>
        <p:nvSpPr>
          <p:cNvPr id="6" name="Rectangle 5"/>
          <p:cNvSpPr/>
          <p:nvPr/>
        </p:nvSpPr>
        <p:spPr>
          <a:xfrm>
            <a:off x="628650" y="2387601"/>
            <a:ext cx="7886700" cy="1774332"/>
          </a:xfrm>
          <a:prstGeom prst="rect">
            <a:avLst/>
          </a:prstGeom>
        </p:spPr>
        <p:txBody>
          <a:bodyPr wrap="square">
            <a:spAutoFit/>
          </a:bodyPr>
          <a:lstStyle/>
          <a:p>
            <a:pPr>
              <a:lnSpc>
                <a:spcPct val="107000"/>
              </a:lnSpc>
            </a:pPr>
            <a:r>
              <a:rPr lang="en-US" sz="105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Similar to Monte-Carlo, </a:t>
            </a:r>
            <a:r>
              <a:rPr lang="en-US" sz="1050" b="1"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Temporal Difference (TD)</a:t>
            </a:r>
            <a:r>
              <a:rPr lang="en-US" sz="105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methods also learn directly from experience without an explicit model of the environment.</a:t>
            </a:r>
          </a:p>
          <a:p>
            <a:pPr>
              <a:lnSpc>
                <a:spcPct val="107000"/>
              </a:lnSpc>
            </a:pPr>
            <a:endParaRPr lang="en-US" sz="105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a:lnSpc>
                <a:spcPct val="107000"/>
              </a:lnSpc>
            </a:pPr>
            <a:r>
              <a:rPr lang="en-US" sz="105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The major difference between these two methods is:</a:t>
            </a:r>
            <a:endParaRPr lang="en-US" sz="105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fontAlgn="base">
              <a:lnSpc>
                <a:spcPct val="107000"/>
              </a:lnSpc>
              <a:spcBef>
                <a:spcPts val="1200"/>
              </a:spcBef>
              <a:spcAft>
                <a:spcPts val="0"/>
              </a:spcAft>
              <a:buSzPts val="1000"/>
              <a:buFont typeface="Symbol" panose="05050102010706020507" pitchFamily="18" charset="2"/>
              <a:buChar char=""/>
              <a:tabLst>
                <a:tab pos="457200" algn="l"/>
              </a:tabLst>
            </a:pPr>
            <a:r>
              <a:rPr lang="en-US" sz="105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In Monte Carlo methods, you need to wait until the end of the episode and then update the q-value</a:t>
            </a:r>
          </a:p>
          <a:p>
            <a:pPr marL="342900" marR="0" lvl="0" indent="-342900" fontAlgn="base">
              <a:lnSpc>
                <a:spcPct val="107000"/>
              </a:lnSpc>
              <a:spcBef>
                <a:spcPts val="1200"/>
              </a:spcBef>
              <a:spcAft>
                <a:spcPts val="0"/>
              </a:spcAft>
              <a:buSzPts val="1000"/>
              <a:buFont typeface="Symbol" panose="05050102010706020507" pitchFamily="18" charset="2"/>
              <a:buChar char=""/>
              <a:tabLst>
                <a:tab pos="457200" algn="l"/>
              </a:tabLst>
            </a:pPr>
            <a:endParaRPr lang="en-US" sz="1050"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fontAlgn="base">
              <a:lnSpc>
                <a:spcPct val="107000"/>
              </a:lnSpc>
              <a:spcBef>
                <a:spcPts val="0"/>
              </a:spcBef>
              <a:spcAft>
                <a:spcPts val="1200"/>
              </a:spcAft>
              <a:buSzPts val="1000"/>
              <a:buFont typeface="Symbol" panose="05050102010706020507" pitchFamily="18" charset="2"/>
              <a:buChar char=""/>
              <a:tabLst>
                <a:tab pos="457200" algn="l"/>
              </a:tabLst>
            </a:pPr>
            <a:r>
              <a:rPr lang="en-US" sz="105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In TD methods, you can update the value after every few time steps. This update mechanism is often advantageous since it gives the agent early signals if some of the eventual states are disastrous, and so the agent avoids that path altogether.</a:t>
            </a:r>
            <a:endParaRPr lang="en-US" sz="1050"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p:cNvPicPr>
            <a:picLocks noChangeAspect="1"/>
          </p:cNvPicPr>
          <p:nvPr/>
        </p:nvPicPr>
        <p:blipFill>
          <a:blip r:embed="rId3"/>
          <a:stretch>
            <a:fillRect/>
          </a:stretch>
        </p:blipFill>
        <p:spPr>
          <a:xfrm>
            <a:off x="2481516" y="4318851"/>
            <a:ext cx="4399760" cy="273844"/>
          </a:xfrm>
          <a:prstGeom prst="rect">
            <a:avLst/>
          </a:prstGeom>
        </p:spPr>
      </p:pic>
      <mc:AlternateContent xmlns:mc="http://schemas.openxmlformats.org/markup-compatibility/2006">
        <mc:Choice xmlns:p14="http://schemas.microsoft.com/office/powerpoint/2010/main" Requires="p14">
          <p:contentPart p14:bwMode="auto" r:id="rId4">
            <p14:nvContentPartPr>
              <p14:cNvPr id="9" name="Ink 8">
                <a:extLst>
                  <a:ext uri="{FF2B5EF4-FFF2-40B4-BE49-F238E27FC236}">
                    <a16:creationId xmlns:a16="http://schemas.microsoft.com/office/drawing/2014/main" id="{D218B6A2-A967-4CD7-BD45-B8F49A784032}"/>
                  </a:ext>
                </a:extLst>
              </p14:cNvPr>
              <p14:cNvContentPartPr/>
              <p14:nvPr/>
            </p14:nvContentPartPr>
            <p14:xfrm>
              <a:off x="523800" y="803160"/>
              <a:ext cx="8150400" cy="3751200"/>
            </p14:xfrm>
          </p:contentPart>
        </mc:Choice>
        <mc:Fallback>
          <p:pic>
            <p:nvPicPr>
              <p:cNvPr id="9" name="Ink 8">
                <a:extLst>
                  <a:ext uri="{FF2B5EF4-FFF2-40B4-BE49-F238E27FC236}">
                    <a16:creationId xmlns:a16="http://schemas.microsoft.com/office/drawing/2014/main" id="{D218B6A2-A967-4CD7-BD45-B8F49A784032}"/>
                  </a:ext>
                </a:extLst>
              </p:cNvPr>
              <p:cNvPicPr/>
              <p:nvPr/>
            </p:nvPicPr>
            <p:blipFill>
              <a:blip r:embed="rId5"/>
              <a:stretch>
                <a:fillRect/>
              </a:stretch>
            </p:blipFill>
            <p:spPr>
              <a:xfrm>
                <a:off x="514440" y="793800"/>
                <a:ext cx="8169120" cy="3769920"/>
              </a:xfrm>
              <a:prstGeom prst="rect">
                <a:avLst/>
              </a:prstGeom>
            </p:spPr>
          </p:pic>
        </mc:Fallback>
      </mc:AlternateContent>
    </p:spTree>
    <p:extLst>
      <p:ext uri="{BB962C8B-B14F-4D97-AF65-F5344CB8AC3E}">
        <p14:creationId xmlns:p14="http://schemas.microsoft.com/office/powerpoint/2010/main" val="3043871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1945CA-F78E-45EA-B88F-EEAED11D693D}"/>
              </a:ext>
            </a:extLst>
          </p:cNvPr>
          <p:cNvSpPr>
            <a:spLocks noGrp="1"/>
          </p:cNvSpPr>
          <p:nvPr>
            <p:ph type="dt" sz="half" idx="10"/>
          </p:nvPr>
        </p:nvSpPr>
        <p:spPr/>
        <p:txBody>
          <a:bodyPr/>
          <a:lstStyle/>
          <a:p>
            <a:fld id="{9E6D2E29-3933-614D-82C7-D215195ADAE0}" type="datetime1">
              <a:rPr lang="en-IN" smtClean="0"/>
              <a:t>27-03-2022</a:t>
            </a:fld>
            <a:endParaRPr lang="en-IN"/>
          </a:p>
        </p:txBody>
      </p:sp>
      <p:sp>
        <p:nvSpPr>
          <p:cNvPr id="3" name="Slide Number Placeholder 2">
            <a:extLst>
              <a:ext uri="{FF2B5EF4-FFF2-40B4-BE49-F238E27FC236}">
                <a16:creationId xmlns:a16="http://schemas.microsoft.com/office/drawing/2014/main" id="{C8EC6358-FCBC-4A4D-B117-F1D469224211}"/>
              </a:ext>
            </a:extLst>
          </p:cNvPr>
          <p:cNvSpPr>
            <a:spLocks noGrp="1"/>
          </p:cNvSpPr>
          <p:nvPr>
            <p:ph type="sldNum" sz="quarter" idx="12"/>
          </p:nvPr>
        </p:nvSpPr>
        <p:spPr/>
        <p:txBody>
          <a:bodyPr/>
          <a:lstStyle/>
          <a:p>
            <a:fld id="{273EEA2F-D825-49D3-9C25-497F06EFD3F7}" type="slidenum">
              <a:rPr lang="en-IN" smtClean="0"/>
              <a:t>23</a:t>
            </a:fld>
            <a:endParaRPr lang="en-IN"/>
          </a:p>
        </p:txBody>
      </p:sp>
      <p:sp>
        <p:nvSpPr>
          <p:cNvPr id="4" name="Content Placeholder 3">
            <a:extLst>
              <a:ext uri="{FF2B5EF4-FFF2-40B4-BE49-F238E27FC236}">
                <a16:creationId xmlns:a16="http://schemas.microsoft.com/office/drawing/2014/main" id="{00AF929B-42C3-427A-8516-6272FB49B947}"/>
              </a:ext>
            </a:extLst>
          </p:cNvPr>
          <p:cNvSpPr>
            <a:spLocks noGrp="1"/>
          </p:cNvSpPr>
          <p:nvPr>
            <p:ph idx="15"/>
          </p:nvPr>
        </p:nvSpPr>
        <p:spPr/>
        <p:txBody>
          <a:bodyPr/>
          <a:lstStyle/>
          <a:p>
            <a:endParaRPr lang="en-IN"/>
          </a:p>
        </p:txBody>
      </p:sp>
      <p:sp>
        <p:nvSpPr>
          <p:cNvPr id="5" name="Title 4">
            <a:extLst>
              <a:ext uri="{FF2B5EF4-FFF2-40B4-BE49-F238E27FC236}">
                <a16:creationId xmlns:a16="http://schemas.microsoft.com/office/drawing/2014/main" id="{301DD269-D157-46C2-9AA2-E053867C6611}"/>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3691971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27-03-2022</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24</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11139" y="206222"/>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27-03-2022</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22" name="TextBox 21"/>
          <p:cNvSpPr txBox="1"/>
          <p:nvPr/>
        </p:nvSpPr>
        <p:spPr>
          <a:xfrm>
            <a:off x="638175" y="884229"/>
            <a:ext cx="8122404" cy="369332"/>
          </a:xfrm>
          <a:prstGeom prst="rect">
            <a:avLst/>
          </a:prstGeom>
          <a:noFill/>
        </p:spPr>
        <p:txBody>
          <a:bodyPr wrap="square" rtlCol="0">
            <a:spAutoFit/>
          </a:bodyPr>
          <a:lstStyle/>
          <a:p>
            <a:r>
              <a:rPr lang="en-US" dirty="0"/>
              <a:t>What is the improved policy at (2,0)? Assume </a:t>
            </a:r>
            <a:r>
              <a:rPr lang="el-GR" dirty="0"/>
              <a:t>ϵ=0.2</a:t>
            </a:r>
            <a:endParaRPr lang="en-US" dirty="0"/>
          </a:p>
        </p:txBody>
      </p:sp>
      <p:pic>
        <p:nvPicPr>
          <p:cNvPr id="6" name="Picture 5"/>
          <p:cNvPicPr>
            <a:picLocks noChangeAspect="1"/>
          </p:cNvPicPr>
          <p:nvPr/>
        </p:nvPicPr>
        <p:blipFill>
          <a:blip r:embed="rId5"/>
          <a:stretch>
            <a:fillRect/>
          </a:stretch>
        </p:blipFill>
        <p:spPr>
          <a:xfrm>
            <a:off x="4667114" y="3463193"/>
            <a:ext cx="4067175" cy="723900"/>
          </a:xfrm>
          <a:prstGeom prst="rect">
            <a:avLst/>
          </a:prstGeom>
        </p:spPr>
      </p:pic>
      <p:pic>
        <p:nvPicPr>
          <p:cNvPr id="3" name="Picture 2"/>
          <p:cNvPicPr>
            <a:picLocks noChangeAspect="1"/>
          </p:cNvPicPr>
          <p:nvPr/>
        </p:nvPicPr>
        <p:blipFill>
          <a:blip r:embed="rId6"/>
          <a:stretch>
            <a:fillRect/>
          </a:stretch>
        </p:blipFill>
        <p:spPr>
          <a:xfrm>
            <a:off x="5649912" y="1423332"/>
            <a:ext cx="2465388" cy="1853920"/>
          </a:xfrm>
          <a:prstGeom prst="rect">
            <a:avLst/>
          </a:prstGeom>
        </p:spPr>
      </p:pic>
      <p:grpSp>
        <p:nvGrpSpPr>
          <p:cNvPr id="21" name="Group 20"/>
          <p:cNvGrpSpPr/>
          <p:nvPr/>
        </p:nvGrpSpPr>
        <p:grpSpPr>
          <a:xfrm>
            <a:off x="684302" y="1424502"/>
            <a:ext cx="3570197" cy="562478"/>
            <a:chOff x="490933" y="1471000"/>
            <a:chExt cx="3257154" cy="820066"/>
          </a:xfrm>
        </p:grpSpPr>
        <p:sp>
          <p:nvSpPr>
            <p:cNvPr id="2" name="TextBox 1"/>
            <p:cNvSpPr txBox="1"/>
            <p:nvPr/>
          </p:nvSpPr>
          <p:spPr>
            <a:xfrm>
              <a:off x="490933" y="1645054"/>
              <a:ext cx="1274367" cy="290385"/>
            </a:xfrm>
            <a:prstGeom prst="rect">
              <a:avLst/>
            </a:prstGeom>
            <a:noFill/>
          </p:spPr>
          <p:txBody>
            <a:bodyPr wrap="square" rtlCol="0">
              <a:spAutoFit/>
            </a:bodyPr>
            <a:lstStyle/>
            <a:p>
              <a:r>
                <a:rPr lang="en-US" sz="1400" dirty="0"/>
                <a:t>A) </a:t>
              </a:r>
              <a:r>
                <a:rPr lang="el-GR" sz="1400" dirty="0"/>
                <a:t>π′(</a:t>
              </a:r>
              <a:r>
                <a:rPr lang="en-US" sz="1400" dirty="0" err="1"/>
                <a:t>a|s</a:t>
              </a:r>
              <a:r>
                <a:rPr lang="en-US" sz="1400" dirty="0"/>
                <a:t>) =</a:t>
              </a:r>
            </a:p>
          </p:txBody>
        </p:sp>
        <p:sp>
          <p:nvSpPr>
            <p:cNvPr id="7" name="Rectangle 6"/>
            <p:cNvSpPr/>
            <p:nvPr/>
          </p:nvSpPr>
          <p:spPr>
            <a:xfrm>
              <a:off x="1765300" y="1528236"/>
              <a:ext cx="1901825" cy="762830"/>
            </a:xfrm>
            <a:prstGeom prst="rect">
              <a:avLst/>
            </a:prstGeom>
          </p:spPr>
          <p:txBody>
            <a:bodyPr wrap="square">
              <a:spAutoFit/>
            </a:bodyPr>
            <a:lstStyle/>
            <a:p>
              <a:pPr algn="ctr"/>
              <a:r>
                <a:rPr lang="en-US" sz="1400" dirty="0"/>
                <a:t>0.85             a=Right</a:t>
              </a:r>
            </a:p>
            <a:p>
              <a:pPr algn="ctr"/>
              <a:r>
                <a:rPr lang="en-US" sz="1400" dirty="0"/>
                <a:t>0.05  </a:t>
              </a:r>
              <a:r>
                <a:rPr lang="en-US" sz="1400" dirty="0" err="1"/>
                <a:t>Left,Up,Down</a:t>
              </a:r>
              <a:endParaRPr lang="en-US" sz="1400" dirty="0"/>
            </a:p>
          </p:txBody>
        </p:sp>
        <p:sp>
          <p:nvSpPr>
            <p:cNvPr id="8" name="Left Brace 7"/>
            <p:cNvSpPr/>
            <p:nvPr/>
          </p:nvSpPr>
          <p:spPr>
            <a:xfrm>
              <a:off x="1763315" y="1471001"/>
              <a:ext cx="108745" cy="75123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17" name="Right Brace 16"/>
            <p:cNvSpPr/>
            <p:nvPr/>
          </p:nvSpPr>
          <p:spPr>
            <a:xfrm>
              <a:off x="3667126" y="1471000"/>
              <a:ext cx="80961" cy="75123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33" name="Group 32"/>
          <p:cNvGrpSpPr/>
          <p:nvPr/>
        </p:nvGrpSpPr>
        <p:grpSpPr>
          <a:xfrm>
            <a:off x="684302" y="2048049"/>
            <a:ext cx="3570197" cy="562478"/>
            <a:chOff x="490933" y="1471000"/>
            <a:chExt cx="3257154" cy="820066"/>
          </a:xfrm>
        </p:grpSpPr>
        <p:sp>
          <p:nvSpPr>
            <p:cNvPr id="34" name="TextBox 33"/>
            <p:cNvSpPr txBox="1"/>
            <p:nvPr/>
          </p:nvSpPr>
          <p:spPr>
            <a:xfrm>
              <a:off x="490933" y="1645055"/>
              <a:ext cx="1274367" cy="448724"/>
            </a:xfrm>
            <a:prstGeom prst="rect">
              <a:avLst/>
            </a:prstGeom>
            <a:noFill/>
          </p:spPr>
          <p:txBody>
            <a:bodyPr wrap="square" rtlCol="0">
              <a:spAutoFit/>
            </a:bodyPr>
            <a:lstStyle/>
            <a:p>
              <a:r>
                <a:rPr lang="en-US" sz="1400" dirty="0"/>
                <a:t>B) </a:t>
              </a:r>
              <a:r>
                <a:rPr lang="el-GR" sz="1400" dirty="0"/>
                <a:t>π′(</a:t>
              </a:r>
              <a:r>
                <a:rPr lang="en-US" sz="1400" dirty="0" err="1"/>
                <a:t>a|s</a:t>
              </a:r>
              <a:r>
                <a:rPr lang="en-US" sz="1400" dirty="0"/>
                <a:t>) =</a:t>
              </a:r>
            </a:p>
          </p:txBody>
        </p:sp>
        <p:sp>
          <p:nvSpPr>
            <p:cNvPr id="35" name="Rectangle 34"/>
            <p:cNvSpPr/>
            <p:nvPr/>
          </p:nvSpPr>
          <p:spPr>
            <a:xfrm>
              <a:off x="1765300" y="1528236"/>
              <a:ext cx="1901825" cy="762830"/>
            </a:xfrm>
            <a:prstGeom prst="rect">
              <a:avLst/>
            </a:prstGeom>
          </p:spPr>
          <p:txBody>
            <a:bodyPr wrap="square">
              <a:spAutoFit/>
            </a:bodyPr>
            <a:lstStyle/>
            <a:p>
              <a:pPr algn="ctr"/>
              <a:r>
                <a:rPr lang="en-US" sz="1400" dirty="0"/>
                <a:t>0.85                 a=UP</a:t>
              </a:r>
            </a:p>
            <a:p>
              <a:pPr algn="ctr"/>
              <a:r>
                <a:rPr lang="en-US" sz="1400" dirty="0"/>
                <a:t>0.05  </a:t>
              </a:r>
              <a:r>
                <a:rPr lang="en-US" sz="1400" dirty="0" err="1"/>
                <a:t>Left,Up,Down</a:t>
              </a:r>
              <a:endParaRPr lang="en-US" sz="1400" dirty="0"/>
            </a:p>
          </p:txBody>
        </p:sp>
        <p:sp>
          <p:nvSpPr>
            <p:cNvPr id="36" name="Left Brace 35"/>
            <p:cNvSpPr/>
            <p:nvPr/>
          </p:nvSpPr>
          <p:spPr>
            <a:xfrm>
              <a:off x="1763315" y="1471001"/>
              <a:ext cx="108745" cy="75123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37" name="Right Brace 36"/>
            <p:cNvSpPr/>
            <p:nvPr/>
          </p:nvSpPr>
          <p:spPr>
            <a:xfrm>
              <a:off x="3667126" y="1471000"/>
              <a:ext cx="80961" cy="75123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38" name="Group 37"/>
          <p:cNvGrpSpPr/>
          <p:nvPr/>
        </p:nvGrpSpPr>
        <p:grpSpPr>
          <a:xfrm>
            <a:off x="684302" y="2671596"/>
            <a:ext cx="3570197" cy="562478"/>
            <a:chOff x="490933" y="1471000"/>
            <a:chExt cx="3257154" cy="820066"/>
          </a:xfrm>
        </p:grpSpPr>
        <p:sp>
          <p:nvSpPr>
            <p:cNvPr id="39" name="TextBox 38"/>
            <p:cNvSpPr txBox="1"/>
            <p:nvPr/>
          </p:nvSpPr>
          <p:spPr>
            <a:xfrm>
              <a:off x="490933" y="1645055"/>
              <a:ext cx="1274367" cy="448724"/>
            </a:xfrm>
            <a:prstGeom prst="rect">
              <a:avLst/>
            </a:prstGeom>
            <a:noFill/>
          </p:spPr>
          <p:txBody>
            <a:bodyPr wrap="square" rtlCol="0">
              <a:spAutoFit/>
            </a:bodyPr>
            <a:lstStyle/>
            <a:p>
              <a:r>
                <a:rPr lang="en-US" sz="1400" dirty="0"/>
                <a:t>C) </a:t>
              </a:r>
              <a:r>
                <a:rPr lang="el-GR" sz="1400" dirty="0"/>
                <a:t>π′(</a:t>
              </a:r>
              <a:r>
                <a:rPr lang="en-US" sz="1400" dirty="0" err="1"/>
                <a:t>a|s</a:t>
              </a:r>
              <a:r>
                <a:rPr lang="en-US" sz="1400" dirty="0"/>
                <a:t>) =</a:t>
              </a:r>
            </a:p>
          </p:txBody>
        </p:sp>
        <p:sp>
          <p:nvSpPr>
            <p:cNvPr id="40" name="Rectangle 39"/>
            <p:cNvSpPr/>
            <p:nvPr/>
          </p:nvSpPr>
          <p:spPr>
            <a:xfrm>
              <a:off x="1765300" y="1528236"/>
              <a:ext cx="1901825" cy="762830"/>
            </a:xfrm>
            <a:prstGeom prst="rect">
              <a:avLst/>
            </a:prstGeom>
          </p:spPr>
          <p:txBody>
            <a:bodyPr wrap="square">
              <a:spAutoFit/>
            </a:bodyPr>
            <a:lstStyle/>
            <a:p>
              <a:pPr algn="ctr"/>
              <a:r>
                <a:rPr lang="en-US" sz="1400" dirty="0"/>
                <a:t>0.75                 a=UP</a:t>
              </a:r>
            </a:p>
            <a:p>
              <a:pPr algn="ctr"/>
              <a:r>
                <a:rPr lang="en-US" sz="1400" dirty="0"/>
                <a:t>0.05  </a:t>
              </a:r>
              <a:r>
                <a:rPr lang="en-US" sz="1400" dirty="0" err="1"/>
                <a:t>Left,Up,Down</a:t>
              </a:r>
              <a:endParaRPr lang="en-US" sz="1400" dirty="0"/>
            </a:p>
          </p:txBody>
        </p:sp>
        <p:sp>
          <p:nvSpPr>
            <p:cNvPr id="41" name="Left Brace 40"/>
            <p:cNvSpPr/>
            <p:nvPr/>
          </p:nvSpPr>
          <p:spPr>
            <a:xfrm>
              <a:off x="1763315" y="1471001"/>
              <a:ext cx="108745" cy="75123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42" name="Right Brace 41"/>
            <p:cNvSpPr/>
            <p:nvPr/>
          </p:nvSpPr>
          <p:spPr>
            <a:xfrm>
              <a:off x="3667126" y="1471000"/>
              <a:ext cx="80961" cy="75123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pic>
        <p:nvPicPr>
          <p:cNvPr id="30" name="Picture 29">
            <a:extLst>
              <a:ext uri="{FF2B5EF4-FFF2-40B4-BE49-F238E27FC236}">
                <a16:creationId xmlns:a16="http://schemas.microsoft.com/office/drawing/2014/main" id="{6D318E4D-90B5-43C6-85F4-D67616232A8D}"/>
              </a:ext>
            </a:extLst>
          </p:cNvPr>
          <p:cNvPicPr>
            <a:picLocks noChangeAspect="1"/>
          </p:cNvPicPr>
          <p:nvPr/>
        </p:nvPicPr>
        <p:blipFill>
          <a:blip r:embed="rId7"/>
          <a:stretch>
            <a:fillRect/>
          </a:stretch>
        </p:blipFill>
        <p:spPr>
          <a:xfrm>
            <a:off x="1043401" y="3969510"/>
            <a:ext cx="3304347" cy="665682"/>
          </a:xfrm>
          <a:prstGeom prst="rect">
            <a:avLst/>
          </a:prstGeom>
        </p:spPr>
      </p:pic>
      <mc:AlternateContent xmlns:mc="http://schemas.openxmlformats.org/markup-compatibility/2006">
        <mc:Choice xmlns:p14="http://schemas.microsoft.com/office/powerpoint/2010/main" Requires="p14">
          <p:contentPart p14:bwMode="auto" r:id="rId8">
            <p14:nvContentPartPr>
              <p14:cNvPr id="4" name="Ink 3">
                <a:extLst>
                  <a:ext uri="{FF2B5EF4-FFF2-40B4-BE49-F238E27FC236}">
                    <a16:creationId xmlns:a16="http://schemas.microsoft.com/office/drawing/2014/main" id="{5FCBA9D3-C5E6-4E05-ACD4-C35644A30ED8}"/>
                  </a:ext>
                </a:extLst>
              </p14:cNvPr>
              <p14:cNvContentPartPr/>
              <p14:nvPr/>
            </p14:nvContentPartPr>
            <p14:xfrm>
              <a:off x="1767240" y="1234440"/>
              <a:ext cx="5407560" cy="3703680"/>
            </p14:xfrm>
          </p:contentPart>
        </mc:Choice>
        <mc:Fallback>
          <p:pic>
            <p:nvPicPr>
              <p:cNvPr id="4" name="Ink 3">
                <a:extLst>
                  <a:ext uri="{FF2B5EF4-FFF2-40B4-BE49-F238E27FC236}">
                    <a16:creationId xmlns:a16="http://schemas.microsoft.com/office/drawing/2014/main" id="{5FCBA9D3-C5E6-4E05-ACD4-C35644A30ED8}"/>
                  </a:ext>
                </a:extLst>
              </p:cNvPr>
              <p:cNvPicPr/>
              <p:nvPr/>
            </p:nvPicPr>
            <p:blipFill>
              <a:blip r:embed="rId9"/>
              <a:stretch>
                <a:fillRect/>
              </a:stretch>
            </p:blipFill>
            <p:spPr>
              <a:xfrm>
                <a:off x="1757880" y="1225080"/>
                <a:ext cx="5426280" cy="3722400"/>
              </a:xfrm>
              <a:prstGeom prst="rect">
                <a:avLst/>
              </a:prstGeom>
            </p:spPr>
          </p:pic>
        </mc:Fallback>
      </mc:AlternateContent>
    </p:spTree>
    <p:extLst>
      <p:ext uri="{BB962C8B-B14F-4D97-AF65-F5344CB8AC3E}">
        <p14:creationId xmlns:p14="http://schemas.microsoft.com/office/powerpoint/2010/main" val="19655861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27-03-2022</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25</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11139" y="206222"/>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(Solution)</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27-03-2022</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22" name="TextBox 21"/>
          <p:cNvSpPr txBox="1"/>
          <p:nvPr/>
        </p:nvSpPr>
        <p:spPr>
          <a:xfrm>
            <a:off x="638175" y="884229"/>
            <a:ext cx="8122404" cy="369332"/>
          </a:xfrm>
          <a:prstGeom prst="rect">
            <a:avLst/>
          </a:prstGeom>
          <a:noFill/>
        </p:spPr>
        <p:txBody>
          <a:bodyPr wrap="square" rtlCol="0">
            <a:spAutoFit/>
          </a:bodyPr>
          <a:lstStyle/>
          <a:p>
            <a:r>
              <a:rPr lang="en-US" dirty="0"/>
              <a:t>What is the improved policy at (2,0)? Assume </a:t>
            </a:r>
            <a:r>
              <a:rPr lang="el-GR" dirty="0"/>
              <a:t>ϵ=0.2</a:t>
            </a:r>
            <a:endParaRPr lang="en-US" dirty="0"/>
          </a:p>
        </p:txBody>
      </p:sp>
      <p:pic>
        <p:nvPicPr>
          <p:cNvPr id="6" name="Picture 5"/>
          <p:cNvPicPr>
            <a:picLocks noChangeAspect="1"/>
          </p:cNvPicPr>
          <p:nvPr/>
        </p:nvPicPr>
        <p:blipFill>
          <a:blip r:embed="rId5"/>
          <a:stretch>
            <a:fillRect/>
          </a:stretch>
        </p:blipFill>
        <p:spPr>
          <a:xfrm>
            <a:off x="4667114" y="3463193"/>
            <a:ext cx="4067175" cy="723900"/>
          </a:xfrm>
          <a:prstGeom prst="rect">
            <a:avLst/>
          </a:prstGeom>
        </p:spPr>
      </p:pic>
      <p:pic>
        <p:nvPicPr>
          <p:cNvPr id="3" name="Picture 2"/>
          <p:cNvPicPr>
            <a:picLocks noChangeAspect="1"/>
          </p:cNvPicPr>
          <p:nvPr/>
        </p:nvPicPr>
        <p:blipFill>
          <a:blip r:embed="rId6"/>
          <a:stretch>
            <a:fillRect/>
          </a:stretch>
        </p:blipFill>
        <p:spPr>
          <a:xfrm>
            <a:off x="5649912" y="1423332"/>
            <a:ext cx="2465388" cy="1853920"/>
          </a:xfrm>
          <a:prstGeom prst="rect">
            <a:avLst/>
          </a:prstGeom>
        </p:spPr>
      </p:pic>
      <p:sp>
        <p:nvSpPr>
          <p:cNvPr id="4" name="Rectangle 3"/>
          <p:cNvSpPr/>
          <p:nvPr/>
        </p:nvSpPr>
        <p:spPr>
          <a:xfrm>
            <a:off x="684302" y="3529513"/>
            <a:ext cx="2232342" cy="369332"/>
          </a:xfrm>
          <a:prstGeom prst="rect">
            <a:avLst/>
          </a:prstGeom>
        </p:spPr>
        <p:txBody>
          <a:bodyPr wrap="none">
            <a:spAutoFit/>
          </a:bodyPr>
          <a:lstStyle/>
          <a:p>
            <a:r>
              <a:rPr lang="en-US" dirty="0"/>
              <a:t>Use the following </a:t>
            </a:r>
            <a:r>
              <a:rPr lang="en-US" dirty="0" err="1"/>
              <a:t>eqn</a:t>
            </a:r>
            <a:endParaRPr lang="en-US" dirty="0"/>
          </a:p>
        </p:txBody>
      </p:sp>
      <p:pic>
        <p:nvPicPr>
          <p:cNvPr id="5" name="Picture 4"/>
          <p:cNvPicPr>
            <a:picLocks noChangeAspect="1"/>
          </p:cNvPicPr>
          <p:nvPr/>
        </p:nvPicPr>
        <p:blipFill>
          <a:blip r:embed="rId7"/>
          <a:stretch>
            <a:fillRect/>
          </a:stretch>
        </p:blipFill>
        <p:spPr>
          <a:xfrm>
            <a:off x="1043401" y="3969510"/>
            <a:ext cx="3304347" cy="665682"/>
          </a:xfrm>
          <a:prstGeom prst="rect">
            <a:avLst/>
          </a:prstGeom>
        </p:spPr>
      </p:pic>
      <p:grpSp>
        <p:nvGrpSpPr>
          <p:cNvPr id="21" name="Group 20"/>
          <p:cNvGrpSpPr/>
          <p:nvPr/>
        </p:nvGrpSpPr>
        <p:grpSpPr>
          <a:xfrm>
            <a:off x="684302" y="1424502"/>
            <a:ext cx="3570197" cy="562478"/>
            <a:chOff x="490933" y="1471000"/>
            <a:chExt cx="3257154" cy="820066"/>
          </a:xfrm>
        </p:grpSpPr>
        <p:sp>
          <p:nvSpPr>
            <p:cNvPr id="2" name="TextBox 1"/>
            <p:cNvSpPr txBox="1"/>
            <p:nvPr/>
          </p:nvSpPr>
          <p:spPr>
            <a:xfrm>
              <a:off x="490933" y="1645054"/>
              <a:ext cx="1274367" cy="290385"/>
            </a:xfrm>
            <a:prstGeom prst="rect">
              <a:avLst/>
            </a:prstGeom>
            <a:noFill/>
          </p:spPr>
          <p:txBody>
            <a:bodyPr wrap="square" rtlCol="0">
              <a:spAutoFit/>
            </a:bodyPr>
            <a:lstStyle/>
            <a:p>
              <a:r>
                <a:rPr lang="en-US" sz="1400" dirty="0"/>
                <a:t>A) </a:t>
              </a:r>
              <a:r>
                <a:rPr lang="el-GR" sz="1400" dirty="0"/>
                <a:t>π′(</a:t>
              </a:r>
              <a:r>
                <a:rPr lang="en-US" sz="1400" dirty="0" err="1"/>
                <a:t>a|s</a:t>
              </a:r>
              <a:r>
                <a:rPr lang="en-US" sz="1400" dirty="0"/>
                <a:t>) =</a:t>
              </a:r>
            </a:p>
          </p:txBody>
        </p:sp>
        <p:sp>
          <p:nvSpPr>
            <p:cNvPr id="7" name="Rectangle 6"/>
            <p:cNvSpPr/>
            <p:nvPr/>
          </p:nvSpPr>
          <p:spPr>
            <a:xfrm>
              <a:off x="1765300" y="1528236"/>
              <a:ext cx="1901825" cy="762830"/>
            </a:xfrm>
            <a:prstGeom prst="rect">
              <a:avLst/>
            </a:prstGeom>
          </p:spPr>
          <p:txBody>
            <a:bodyPr wrap="square">
              <a:spAutoFit/>
            </a:bodyPr>
            <a:lstStyle/>
            <a:p>
              <a:pPr algn="ctr"/>
              <a:r>
                <a:rPr lang="en-US" sz="1400" dirty="0"/>
                <a:t>0.85             a=Right</a:t>
              </a:r>
            </a:p>
            <a:p>
              <a:pPr algn="ctr"/>
              <a:r>
                <a:rPr lang="en-US" sz="1400" dirty="0"/>
                <a:t>0.05  </a:t>
              </a:r>
              <a:r>
                <a:rPr lang="en-US" sz="1400" dirty="0" err="1"/>
                <a:t>Left,Up,Down</a:t>
              </a:r>
              <a:endParaRPr lang="en-US" sz="1400" dirty="0"/>
            </a:p>
          </p:txBody>
        </p:sp>
        <p:sp>
          <p:nvSpPr>
            <p:cNvPr id="8" name="Left Brace 7"/>
            <p:cNvSpPr/>
            <p:nvPr/>
          </p:nvSpPr>
          <p:spPr>
            <a:xfrm>
              <a:off x="1763315" y="1471001"/>
              <a:ext cx="108745" cy="75123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17" name="Right Brace 16"/>
            <p:cNvSpPr/>
            <p:nvPr/>
          </p:nvSpPr>
          <p:spPr>
            <a:xfrm>
              <a:off x="3667126" y="1471000"/>
              <a:ext cx="80961" cy="75123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grpSp>
        <p:nvGrpSpPr>
          <p:cNvPr id="33" name="Group 32"/>
          <p:cNvGrpSpPr/>
          <p:nvPr/>
        </p:nvGrpSpPr>
        <p:grpSpPr>
          <a:xfrm>
            <a:off x="684302" y="2048049"/>
            <a:ext cx="3570197" cy="562478"/>
            <a:chOff x="490933" y="1471000"/>
            <a:chExt cx="3257154" cy="820066"/>
          </a:xfrm>
        </p:grpSpPr>
        <p:sp>
          <p:nvSpPr>
            <p:cNvPr id="34" name="TextBox 33"/>
            <p:cNvSpPr txBox="1"/>
            <p:nvPr/>
          </p:nvSpPr>
          <p:spPr>
            <a:xfrm>
              <a:off x="490933" y="1645055"/>
              <a:ext cx="1274367" cy="448724"/>
            </a:xfrm>
            <a:prstGeom prst="rect">
              <a:avLst/>
            </a:prstGeom>
            <a:noFill/>
          </p:spPr>
          <p:txBody>
            <a:bodyPr wrap="square" rtlCol="0">
              <a:spAutoFit/>
            </a:bodyPr>
            <a:lstStyle/>
            <a:p>
              <a:r>
                <a:rPr lang="en-US" sz="1400" b="1" dirty="0">
                  <a:solidFill>
                    <a:srgbClr val="F5333F"/>
                  </a:solidFill>
                </a:rPr>
                <a:t>B) </a:t>
              </a:r>
              <a:r>
                <a:rPr lang="el-GR" sz="1400" b="1" dirty="0">
                  <a:solidFill>
                    <a:srgbClr val="F5333F"/>
                  </a:solidFill>
                </a:rPr>
                <a:t>π′(</a:t>
              </a:r>
              <a:r>
                <a:rPr lang="en-US" sz="1400" b="1" dirty="0" err="1">
                  <a:solidFill>
                    <a:srgbClr val="F5333F"/>
                  </a:solidFill>
                </a:rPr>
                <a:t>a|s</a:t>
              </a:r>
              <a:r>
                <a:rPr lang="en-US" sz="1400" b="1" dirty="0">
                  <a:solidFill>
                    <a:srgbClr val="F5333F"/>
                  </a:solidFill>
                </a:rPr>
                <a:t>) =</a:t>
              </a:r>
            </a:p>
          </p:txBody>
        </p:sp>
        <p:sp>
          <p:nvSpPr>
            <p:cNvPr id="35" name="Rectangle 34"/>
            <p:cNvSpPr/>
            <p:nvPr/>
          </p:nvSpPr>
          <p:spPr>
            <a:xfrm>
              <a:off x="1765300" y="1528236"/>
              <a:ext cx="1901825" cy="762830"/>
            </a:xfrm>
            <a:prstGeom prst="rect">
              <a:avLst/>
            </a:prstGeom>
          </p:spPr>
          <p:txBody>
            <a:bodyPr wrap="square">
              <a:spAutoFit/>
            </a:bodyPr>
            <a:lstStyle/>
            <a:p>
              <a:pPr algn="ctr"/>
              <a:r>
                <a:rPr lang="en-US" sz="1400" b="1" dirty="0">
                  <a:solidFill>
                    <a:srgbClr val="F5333F"/>
                  </a:solidFill>
                </a:rPr>
                <a:t>0.85                 a=UP</a:t>
              </a:r>
            </a:p>
            <a:p>
              <a:pPr algn="ctr"/>
              <a:r>
                <a:rPr lang="en-US" sz="1400" b="1" dirty="0">
                  <a:solidFill>
                    <a:srgbClr val="F5333F"/>
                  </a:solidFill>
                </a:rPr>
                <a:t>0.05  </a:t>
              </a:r>
              <a:r>
                <a:rPr lang="en-US" sz="1400" b="1" dirty="0" err="1">
                  <a:solidFill>
                    <a:srgbClr val="F5333F"/>
                  </a:solidFill>
                </a:rPr>
                <a:t>Left,Up,Down</a:t>
              </a:r>
              <a:endParaRPr lang="en-US" sz="1400" b="1" dirty="0">
                <a:solidFill>
                  <a:srgbClr val="F5333F"/>
                </a:solidFill>
              </a:endParaRPr>
            </a:p>
          </p:txBody>
        </p:sp>
        <p:sp>
          <p:nvSpPr>
            <p:cNvPr id="36" name="Left Brace 35"/>
            <p:cNvSpPr/>
            <p:nvPr/>
          </p:nvSpPr>
          <p:spPr>
            <a:xfrm>
              <a:off x="1763315" y="1471001"/>
              <a:ext cx="108745" cy="751235"/>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b="1">
                <a:solidFill>
                  <a:srgbClr val="F5333F"/>
                </a:solidFill>
              </a:endParaRPr>
            </a:p>
          </p:txBody>
        </p:sp>
        <p:sp>
          <p:nvSpPr>
            <p:cNvPr id="37" name="Right Brace 36"/>
            <p:cNvSpPr/>
            <p:nvPr/>
          </p:nvSpPr>
          <p:spPr>
            <a:xfrm>
              <a:off x="3667126" y="1471000"/>
              <a:ext cx="80961" cy="751235"/>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b="1">
                <a:solidFill>
                  <a:srgbClr val="F5333F"/>
                </a:solidFill>
              </a:endParaRPr>
            </a:p>
          </p:txBody>
        </p:sp>
      </p:grpSp>
      <p:grpSp>
        <p:nvGrpSpPr>
          <p:cNvPr id="38" name="Group 37"/>
          <p:cNvGrpSpPr/>
          <p:nvPr/>
        </p:nvGrpSpPr>
        <p:grpSpPr>
          <a:xfrm>
            <a:off x="684302" y="2671596"/>
            <a:ext cx="3570197" cy="562478"/>
            <a:chOff x="490933" y="1471000"/>
            <a:chExt cx="3257154" cy="820066"/>
          </a:xfrm>
        </p:grpSpPr>
        <p:sp>
          <p:nvSpPr>
            <p:cNvPr id="39" name="TextBox 38"/>
            <p:cNvSpPr txBox="1"/>
            <p:nvPr/>
          </p:nvSpPr>
          <p:spPr>
            <a:xfrm>
              <a:off x="490933" y="1645055"/>
              <a:ext cx="1274367" cy="448724"/>
            </a:xfrm>
            <a:prstGeom prst="rect">
              <a:avLst/>
            </a:prstGeom>
            <a:noFill/>
          </p:spPr>
          <p:txBody>
            <a:bodyPr wrap="square" rtlCol="0">
              <a:spAutoFit/>
            </a:bodyPr>
            <a:lstStyle/>
            <a:p>
              <a:r>
                <a:rPr lang="en-US" sz="1400" dirty="0"/>
                <a:t>C) </a:t>
              </a:r>
              <a:r>
                <a:rPr lang="el-GR" sz="1400" dirty="0"/>
                <a:t>π′(</a:t>
              </a:r>
              <a:r>
                <a:rPr lang="en-US" sz="1400" dirty="0" err="1"/>
                <a:t>a|s</a:t>
              </a:r>
              <a:r>
                <a:rPr lang="en-US" sz="1400" dirty="0"/>
                <a:t>) =</a:t>
              </a:r>
            </a:p>
          </p:txBody>
        </p:sp>
        <p:sp>
          <p:nvSpPr>
            <p:cNvPr id="40" name="Rectangle 39"/>
            <p:cNvSpPr/>
            <p:nvPr/>
          </p:nvSpPr>
          <p:spPr>
            <a:xfrm>
              <a:off x="1765300" y="1528236"/>
              <a:ext cx="1901825" cy="762830"/>
            </a:xfrm>
            <a:prstGeom prst="rect">
              <a:avLst/>
            </a:prstGeom>
          </p:spPr>
          <p:txBody>
            <a:bodyPr wrap="square">
              <a:spAutoFit/>
            </a:bodyPr>
            <a:lstStyle/>
            <a:p>
              <a:pPr algn="ctr"/>
              <a:r>
                <a:rPr lang="en-US" sz="1400" dirty="0"/>
                <a:t>0.75                 a=UP</a:t>
              </a:r>
            </a:p>
            <a:p>
              <a:pPr algn="ctr"/>
              <a:r>
                <a:rPr lang="en-US" sz="1400" dirty="0"/>
                <a:t>0.05  </a:t>
              </a:r>
              <a:r>
                <a:rPr lang="en-US" sz="1400" dirty="0" err="1"/>
                <a:t>Left,Up,Down</a:t>
              </a:r>
              <a:endParaRPr lang="en-US" sz="1400" dirty="0"/>
            </a:p>
          </p:txBody>
        </p:sp>
        <p:sp>
          <p:nvSpPr>
            <p:cNvPr id="41" name="Left Brace 40"/>
            <p:cNvSpPr/>
            <p:nvPr/>
          </p:nvSpPr>
          <p:spPr>
            <a:xfrm>
              <a:off x="1763315" y="1471001"/>
              <a:ext cx="108745" cy="75123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42" name="Right Brace 41"/>
            <p:cNvSpPr/>
            <p:nvPr/>
          </p:nvSpPr>
          <p:spPr>
            <a:xfrm>
              <a:off x="3667126" y="1471000"/>
              <a:ext cx="80961" cy="75123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grpSp>
    </p:spTree>
    <p:extLst>
      <p:ext uri="{BB962C8B-B14F-4D97-AF65-F5344CB8AC3E}">
        <p14:creationId xmlns:p14="http://schemas.microsoft.com/office/powerpoint/2010/main" val="394031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6D2E29-3933-614D-82C7-D215195ADAE0}" type="datetime1">
              <a:rPr lang="en-IN" smtClean="0"/>
              <a:t>27-03-2022</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26</a:t>
            </a:fld>
            <a:endParaRPr lang="en-IN"/>
          </a:p>
        </p:txBody>
      </p:sp>
      <p:sp>
        <p:nvSpPr>
          <p:cNvPr id="5" name="Title 4"/>
          <p:cNvSpPr>
            <a:spLocks noGrp="1"/>
          </p:cNvSpPr>
          <p:nvPr>
            <p:ph type="title"/>
          </p:nvPr>
        </p:nvSpPr>
        <p:spPr>
          <a:xfrm>
            <a:off x="316679" y="121966"/>
            <a:ext cx="6288426" cy="382564"/>
          </a:xfrm>
        </p:spPr>
        <p:txBody>
          <a:bodyPr/>
          <a:lstStyle/>
          <a:p>
            <a:r>
              <a:rPr lang="en-US" b="1" dirty="0"/>
              <a:t>Q-Learning</a:t>
            </a:r>
            <a:endParaRPr lang="en-US" dirty="0"/>
          </a:p>
        </p:txBody>
      </p:sp>
      <p:sp>
        <p:nvSpPr>
          <p:cNvPr id="6" name="Rectangle 5"/>
          <p:cNvSpPr/>
          <p:nvPr/>
        </p:nvSpPr>
        <p:spPr>
          <a:xfrm>
            <a:off x="484812" y="799376"/>
            <a:ext cx="8030538" cy="923330"/>
          </a:xfrm>
          <a:prstGeom prst="rect">
            <a:avLst/>
          </a:prstGeom>
        </p:spPr>
        <p:txBody>
          <a:bodyPr wrap="square">
            <a:spAutoFit/>
          </a:bodyPr>
          <a:lstStyle/>
          <a:p>
            <a:r>
              <a:rPr lang="en-US" dirty="0">
                <a:solidFill>
                  <a:srgbClr val="333333"/>
                </a:solidFill>
                <a:latin typeface="Merriweather"/>
              </a:rPr>
              <a:t>In Q-learning, you do </a:t>
            </a:r>
            <a:r>
              <a:rPr lang="en-US" b="1" dirty="0">
                <a:solidFill>
                  <a:srgbClr val="333333"/>
                </a:solidFill>
                <a:latin typeface="Merriweather"/>
              </a:rPr>
              <a:t>max-update</a:t>
            </a:r>
            <a:r>
              <a:rPr lang="en-US" dirty="0">
                <a:solidFill>
                  <a:srgbClr val="333333"/>
                </a:solidFill>
                <a:latin typeface="Merriweather"/>
              </a:rPr>
              <a:t>. After taking action </a:t>
            </a:r>
            <a:r>
              <a:rPr lang="en-US" dirty="0">
                <a:solidFill>
                  <a:srgbClr val="333333"/>
                </a:solidFill>
                <a:latin typeface="MJXc-TeX-math-I"/>
              </a:rPr>
              <a:t>a</a:t>
            </a:r>
            <a:r>
              <a:rPr lang="en-US" dirty="0">
                <a:solidFill>
                  <a:srgbClr val="333333"/>
                </a:solidFill>
                <a:latin typeface="Merriweather"/>
              </a:rPr>
              <a:t> from state s, you get an immediate reward of </a:t>
            </a:r>
            <a:r>
              <a:rPr lang="en-US" dirty="0">
                <a:solidFill>
                  <a:srgbClr val="333333"/>
                </a:solidFill>
                <a:latin typeface="MJXc-TeX-math-I"/>
              </a:rPr>
              <a:t>r</a:t>
            </a:r>
            <a:r>
              <a:rPr lang="en-US" dirty="0">
                <a:solidFill>
                  <a:srgbClr val="333333"/>
                </a:solidFill>
                <a:latin typeface="Merriweather"/>
              </a:rPr>
              <a:t> and land in a new state </a:t>
            </a:r>
            <a:r>
              <a:rPr lang="en-US" dirty="0">
                <a:solidFill>
                  <a:srgbClr val="333333"/>
                </a:solidFill>
                <a:latin typeface="MJXc-TeX-math-I"/>
              </a:rPr>
              <a:t>s</a:t>
            </a:r>
            <a:r>
              <a:rPr lang="en-US" dirty="0">
                <a:solidFill>
                  <a:srgbClr val="333333"/>
                </a:solidFill>
                <a:latin typeface="MJXc-TeX-main-R"/>
              </a:rPr>
              <a:t>′</a:t>
            </a:r>
            <a:r>
              <a:rPr lang="en-US" dirty="0">
                <a:solidFill>
                  <a:srgbClr val="333333"/>
                </a:solidFill>
                <a:latin typeface="Merriweather"/>
              </a:rPr>
              <a:t>. From </a:t>
            </a:r>
            <a:r>
              <a:rPr lang="en-US" dirty="0">
                <a:solidFill>
                  <a:srgbClr val="333333"/>
                </a:solidFill>
                <a:latin typeface="MJXc-TeX-math-I"/>
              </a:rPr>
              <a:t>s</a:t>
            </a:r>
            <a:r>
              <a:rPr lang="en-US" dirty="0">
                <a:solidFill>
                  <a:srgbClr val="333333"/>
                </a:solidFill>
                <a:latin typeface="MJXc-TeX-main-R"/>
              </a:rPr>
              <a:t>′</a:t>
            </a:r>
            <a:r>
              <a:rPr lang="en-US" dirty="0">
                <a:solidFill>
                  <a:srgbClr val="333333"/>
                </a:solidFill>
                <a:latin typeface="Merriweather"/>
              </a:rPr>
              <a:t>, you take the most greedy action, i.e., the action with the highest q-value.</a:t>
            </a:r>
            <a:endParaRPr lang="en-US" dirty="0"/>
          </a:p>
        </p:txBody>
      </p:sp>
      <p:pic>
        <p:nvPicPr>
          <p:cNvPr id="7" name="Picture 6"/>
          <p:cNvPicPr>
            <a:picLocks noChangeAspect="1"/>
          </p:cNvPicPr>
          <p:nvPr/>
        </p:nvPicPr>
        <p:blipFill>
          <a:blip r:embed="rId2"/>
          <a:stretch>
            <a:fillRect/>
          </a:stretch>
        </p:blipFill>
        <p:spPr>
          <a:xfrm>
            <a:off x="2395055" y="1959435"/>
            <a:ext cx="4210050" cy="371475"/>
          </a:xfrm>
          <a:prstGeom prst="rect">
            <a:avLst/>
          </a:prstGeom>
        </p:spPr>
      </p:pic>
      <p:pic>
        <p:nvPicPr>
          <p:cNvPr id="8" name="Picture 7"/>
          <p:cNvPicPr>
            <a:picLocks noChangeAspect="1"/>
          </p:cNvPicPr>
          <p:nvPr/>
        </p:nvPicPr>
        <p:blipFill>
          <a:blip r:embed="rId3"/>
          <a:stretch>
            <a:fillRect/>
          </a:stretch>
        </p:blipFill>
        <p:spPr>
          <a:xfrm>
            <a:off x="2075968" y="2763274"/>
            <a:ext cx="4848225" cy="1571625"/>
          </a:xfrm>
          <a:prstGeom prst="rect">
            <a:avLst/>
          </a:prstGeom>
        </p:spPr>
      </p:pic>
      <p:pic>
        <p:nvPicPr>
          <p:cNvPr id="9" name="Picture 8">
            <a:extLst>
              <a:ext uri="{FF2B5EF4-FFF2-40B4-BE49-F238E27FC236}">
                <a16:creationId xmlns:a16="http://schemas.microsoft.com/office/drawing/2014/main" id="{25A2B3C9-0999-4306-94A5-289FADB4B389}"/>
              </a:ext>
            </a:extLst>
          </p:cNvPr>
          <p:cNvPicPr>
            <a:picLocks noChangeAspect="1"/>
          </p:cNvPicPr>
          <p:nvPr/>
        </p:nvPicPr>
        <p:blipFill>
          <a:blip r:embed="rId4"/>
          <a:stretch>
            <a:fillRect/>
          </a:stretch>
        </p:blipFill>
        <p:spPr>
          <a:xfrm>
            <a:off x="2300200" y="2330910"/>
            <a:ext cx="4399760" cy="273844"/>
          </a:xfrm>
          <a:prstGeom prst="rect">
            <a:avLst/>
          </a:prstGeom>
        </p:spPr>
      </p:pic>
      <mc:AlternateContent xmlns:mc="http://schemas.openxmlformats.org/markup-compatibility/2006">
        <mc:Choice xmlns:p14="http://schemas.microsoft.com/office/powerpoint/2010/main" Requires="p14">
          <p:contentPart p14:bwMode="auto" r:id="rId5">
            <p14:nvContentPartPr>
              <p14:cNvPr id="10" name="Ink 9">
                <a:extLst>
                  <a:ext uri="{FF2B5EF4-FFF2-40B4-BE49-F238E27FC236}">
                    <a16:creationId xmlns:a16="http://schemas.microsoft.com/office/drawing/2014/main" id="{A00EEEA6-0BF2-44A0-AA2D-6264593618B9}"/>
                  </a:ext>
                </a:extLst>
              </p14:cNvPr>
              <p14:cNvContentPartPr/>
              <p14:nvPr/>
            </p14:nvContentPartPr>
            <p14:xfrm>
              <a:off x="313200" y="1735920"/>
              <a:ext cx="8781480" cy="2900160"/>
            </p14:xfrm>
          </p:contentPart>
        </mc:Choice>
        <mc:Fallback>
          <p:pic>
            <p:nvPicPr>
              <p:cNvPr id="10" name="Ink 9">
                <a:extLst>
                  <a:ext uri="{FF2B5EF4-FFF2-40B4-BE49-F238E27FC236}">
                    <a16:creationId xmlns:a16="http://schemas.microsoft.com/office/drawing/2014/main" id="{A00EEEA6-0BF2-44A0-AA2D-6264593618B9}"/>
                  </a:ext>
                </a:extLst>
              </p:cNvPr>
              <p:cNvPicPr/>
              <p:nvPr/>
            </p:nvPicPr>
            <p:blipFill>
              <a:blip r:embed="rId6"/>
              <a:stretch>
                <a:fillRect/>
              </a:stretch>
            </p:blipFill>
            <p:spPr>
              <a:xfrm>
                <a:off x="303840" y="1726560"/>
                <a:ext cx="8800200" cy="2918880"/>
              </a:xfrm>
              <a:prstGeom prst="rect">
                <a:avLst/>
              </a:prstGeom>
            </p:spPr>
          </p:pic>
        </mc:Fallback>
      </mc:AlternateContent>
    </p:spTree>
    <p:extLst>
      <p:ext uri="{BB962C8B-B14F-4D97-AF65-F5344CB8AC3E}">
        <p14:creationId xmlns:p14="http://schemas.microsoft.com/office/powerpoint/2010/main" val="1161953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27-03-2022</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27</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1" y="0"/>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11139" y="206222"/>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27-03-2022</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22" name="TextBox 21"/>
          <p:cNvSpPr txBox="1"/>
          <p:nvPr/>
        </p:nvSpPr>
        <p:spPr>
          <a:xfrm>
            <a:off x="510797" y="1077156"/>
            <a:ext cx="8122404" cy="646331"/>
          </a:xfrm>
          <a:prstGeom prst="rect">
            <a:avLst/>
          </a:prstGeom>
          <a:noFill/>
        </p:spPr>
        <p:txBody>
          <a:bodyPr wrap="square" rtlCol="0">
            <a:spAutoFit/>
          </a:bodyPr>
          <a:lstStyle/>
          <a:p>
            <a:r>
              <a:rPr lang="en-US" dirty="0"/>
              <a:t>Given the previous Q and values and the Reward matrix R calculate the  updated Q(1,5) given Gamma=0.8 and alpha =1</a:t>
            </a:r>
          </a:p>
        </p:txBody>
      </p:sp>
      <p:pic>
        <p:nvPicPr>
          <p:cNvPr id="12290" name="Picture 2" descr="http://mnemstudio.org/ai/path/images/q_matrix1.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1900" y="1707281"/>
            <a:ext cx="1995097" cy="155564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ttp://mnemstudio.org/ai/path/images/r_matrix1.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7449" y="1723487"/>
            <a:ext cx="2283201" cy="151712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38175" y="2222500"/>
            <a:ext cx="2417824" cy="1200329"/>
          </a:xfrm>
          <a:prstGeom prst="rect">
            <a:avLst/>
          </a:prstGeom>
          <a:noFill/>
        </p:spPr>
        <p:txBody>
          <a:bodyPr wrap="square" rtlCol="0">
            <a:spAutoFit/>
          </a:bodyPr>
          <a:lstStyle/>
          <a:p>
            <a:r>
              <a:rPr lang="en-US" dirty="0"/>
              <a:t>A) 100</a:t>
            </a:r>
          </a:p>
          <a:p>
            <a:r>
              <a:rPr lang="en-US" dirty="0"/>
              <a:t>B) 80</a:t>
            </a:r>
          </a:p>
          <a:p>
            <a:r>
              <a:rPr lang="en-US" dirty="0"/>
              <a:t>C) 0</a:t>
            </a:r>
          </a:p>
          <a:p>
            <a:r>
              <a:rPr lang="en-US" dirty="0"/>
              <a:t>D) -1</a:t>
            </a:r>
          </a:p>
        </p:txBody>
      </p:sp>
      <p:pic>
        <p:nvPicPr>
          <p:cNvPr id="21" name="Picture 20">
            <a:extLst>
              <a:ext uri="{FF2B5EF4-FFF2-40B4-BE49-F238E27FC236}">
                <a16:creationId xmlns:a16="http://schemas.microsoft.com/office/drawing/2014/main" id="{693E5E0E-F7A9-4539-9F0B-D6503D102A83}"/>
              </a:ext>
            </a:extLst>
          </p:cNvPr>
          <p:cNvPicPr>
            <a:picLocks noChangeAspect="1"/>
          </p:cNvPicPr>
          <p:nvPr/>
        </p:nvPicPr>
        <p:blipFill>
          <a:blip r:embed="rId8"/>
          <a:stretch>
            <a:fillRect/>
          </a:stretch>
        </p:blipFill>
        <p:spPr>
          <a:xfrm>
            <a:off x="4176963" y="4014554"/>
            <a:ext cx="4210050" cy="371475"/>
          </a:xfrm>
          <a:prstGeom prst="rect">
            <a:avLst/>
          </a:prstGeom>
        </p:spPr>
      </p:pic>
      <mc:AlternateContent xmlns:mc="http://schemas.openxmlformats.org/markup-compatibility/2006">
        <mc:Choice xmlns:p14="http://schemas.microsoft.com/office/powerpoint/2010/main" Requires="p14">
          <p:contentPart p14:bwMode="auto" r:id="rId9">
            <p14:nvContentPartPr>
              <p14:cNvPr id="4" name="Ink 3">
                <a:extLst>
                  <a:ext uri="{FF2B5EF4-FFF2-40B4-BE49-F238E27FC236}">
                    <a16:creationId xmlns:a16="http://schemas.microsoft.com/office/drawing/2014/main" id="{4C2798EE-A3EA-43B4-89D7-44641160AA5E}"/>
                  </a:ext>
                </a:extLst>
              </p14:cNvPr>
              <p14:cNvContentPartPr/>
              <p14:nvPr/>
            </p14:nvContentPartPr>
            <p14:xfrm>
              <a:off x="261360" y="858600"/>
              <a:ext cx="8057160" cy="3256560"/>
            </p14:xfrm>
          </p:contentPart>
        </mc:Choice>
        <mc:Fallback>
          <p:pic>
            <p:nvPicPr>
              <p:cNvPr id="4" name="Ink 3">
                <a:extLst>
                  <a:ext uri="{FF2B5EF4-FFF2-40B4-BE49-F238E27FC236}">
                    <a16:creationId xmlns:a16="http://schemas.microsoft.com/office/drawing/2014/main" id="{4C2798EE-A3EA-43B4-89D7-44641160AA5E}"/>
                  </a:ext>
                </a:extLst>
              </p:cNvPr>
              <p:cNvPicPr/>
              <p:nvPr/>
            </p:nvPicPr>
            <p:blipFill>
              <a:blip r:embed="rId10"/>
              <a:stretch>
                <a:fillRect/>
              </a:stretch>
            </p:blipFill>
            <p:spPr>
              <a:xfrm>
                <a:off x="252000" y="849240"/>
                <a:ext cx="8075880" cy="3275280"/>
              </a:xfrm>
              <a:prstGeom prst="rect">
                <a:avLst/>
              </a:prstGeom>
            </p:spPr>
          </p:pic>
        </mc:Fallback>
      </mc:AlternateContent>
    </p:spTree>
    <p:extLst>
      <p:ext uri="{BB962C8B-B14F-4D97-AF65-F5344CB8AC3E}">
        <p14:creationId xmlns:p14="http://schemas.microsoft.com/office/powerpoint/2010/main" val="29440362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27-03-2022</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28</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1" y="0"/>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11139" y="206222"/>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(Solution)</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27-03-2022</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22" name="TextBox 21"/>
          <p:cNvSpPr txBox="1"/>
          <p:nvPr/>
        </p:nvSpPr>
        <p:spPr>
          <a:xfrm>
            <a:off x="510797" y="1077156"/>
            <a:ext cx="8122404" cy="646331"/>
          </a:xfrm>
          <a:prstGeom prst="rect">
            <a:avLst/>
          </a:prstGeom>
          <a:noFill/>
        </p:spPr>
        <p:txBody>
          <a:bodyPr wrap="square" rtlCol="0">
            <a:spAutoFit/>
          </a:bodyPr>
          <a:lstStyle/>
          <a:p>
            <a:r>
              <a:rPr lang="en-US" dirty="0"/>
              <a:t>Given the previous Q and values and the Reward matrix R calculate the  updated Q(1,5) given Gamma=0.8 and alpha =1</a:t>
            </a:r>
          </a:p>
        </p:txBody>
      </p:sp>
      <p:pic>
        <p:nvPicPr>
          <p:cNvPr id="12290" name="Picture 2" descr="http://mnemstudio.org/ai/path/images/q_matrix1.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1900" y="1707281"/>
            <a:ext cx="1995097" cy="155564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ttp://mnemstudio.org/ai/path/images/r_matrix1.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7449" y="1723487"/>
            <a:ext cx="2283201" cy="151712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38175" y="2222500"/>
            <a:ext cx="2417824" cy="1200329"/>
          </a:xfrm>
          <a:prstGeom prst="rect">
            <a:avLst/>
          </a:prstGeom>
          <a:noFill/>
        </p:spPr>
        <p:txBody>
          <a:bodyPr wrap="square" rtlCol="0">
            <a:spAutoFit/>
          </a:bodyPr>
          <a:lstStyle/>
          <a:p>
            <a:r>
              <a:rPr lang="en-US" b="1" dirty="0">
                <a:solidFill>
                  <a:srgbClr val="E72D40"/>
                </a:solidFill>
              </a:rPr>
              <a:t>A) 100</a:t>
            </a:r>
          </a:p>
          <a:p>
            <a:r>
              <a:rPr lang="en-US" dirty="0"/>
              <a:t>B) 80</a:t>
            </a:r>
          </a:p>
          <a:p>
            <a:r>
              <a:rPr lang="en-US" dirty="0"/>
              <a:t>C) 0</a:t>
            </a:r>
          </a:p>
          <a:p>
            <a:r>
              <a:rPr lang="en-US" dirty="0"/>
              <a:t>D) -1</a:t>
            </a:r>
          </a:p>
        </p:txBody>
      </p:sp>
      <p:pic>
        <p:nvPicPr>
          <p:cNvPr id="17" name="Picture 16"/>
          <p:cNvPicPr>
            <a:picLocks noChangeAspect="1"/>
          </p:cNvPicPr>
          <p:nvPr/>
        </p:nvPicPr>
        <p:blipFill>
          <a:blip r:embed="rId8"/>
          <a:stretch>
            <a:fillRect/>
          </a:stretch>
        </p:blipFill>
        <p:spPr>
          <a:xfrm>
            <a:off x="2466974" y="3859270"/>
            <a:ext cx="4210050" cy="371475"/>
          </a:xfrm>
          <a:prstGeom prst="rect">
            <a:avLst/>
          </a:prstGeom>
        </p:spPr>
      </p:pic>
    </p:spTree>
    <p:extLst>
      <p:ext uri="{BB962C8B-B14F-4D97-AF65-F5344CB8AC3E}">
        <p14:creationId xmlns:p14="http://schemas.microsoft.com/office/powerpoint/2010/main" val="20251500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E25845-7AE2-4F1E-A765-95EC643F331A}"/>
              </a:ext>
            </a:extLst>
          </p:cNvPr>
          <p:cNvSpPr>
            <a:spLocks noGrp="1"/>
          </p:cNvSpPr>
          <p:nvPr>
            <p:ph type="dt" sz="half" idx="10"/>
          </p:nvPr>
        </p:nvSpPr>
        <p:spPr/>
        <p:txBody>
          <a:bodyPr/>
          <a:lstStyle/>
          <a:p>
            <a:fld id="{9E6D2E29-3933-614D-82C7-D215195ADAE0}" type="datetime1">
              <a:rPr lang="en-IN" smtClean="0"/>
              <a:t>27-03-2022</a:t>
            </a:fld>
            <a:endParaRPr lang="en-IN"/>
          </a:p>
        </p:txBody>
      </p:sp>
      <p:sp>
        <p:nvSpPr>
          <p:cNvPr id="3" name="Slide Number Placeholder 2">
            <a:extLst>
              <a:ext uri="{FF2B5EF4-FFF2-40B4-BE49-F238E27FC236}">
                <a16:creationId xmlns:a16="http://schemas.microsoft.com/office/drawing/2014/main" id="{4E6541C2-921C-4589-8B30-0DA9128C0E06}"/>
              </a:ext>
            </a:extLst>
          </p:cNvPr>
          <p:cNvSpPr>
            <a:spLocks noGrp="1"/>
          </p:cNvSpPr>
          <p:nvPr>
            <p:ph type="sldNum" sz="quarter" idx="12"/>
          </p:nvPr>
        </p:nvSpPr>
        <p:spPr/>
        <p:txBody>
          <a:bodyPr/>
          <a:lstStyle/>
          <a:p>
            <a:fld id="{273EEA2F-D825-49D3-9C25-497F06EFD3F7}" type="slidenum">
              <a:rPr lang="en-IN" smtClean="0"/>
              <a:t>29</a:t>
            </a:fld>
            <a:endParaRPr lang="en-IN" dirty="0"/>
          </a:p>
        </p:txBody>
      </p:sp>
      <p:sp>
        <p:nvSpPr>
          <p:cNvPr id="5" name="Title 4">
            <a:extLst>
              <a:ext uri="{FF2B5EF4-FFF2-40B4-BE49-F238E27FC236}">
                <a16:creationId xmlns:a16="http://schemas.microsoft.com/office/drawing/2014/main" id="{D8DC5A33-E265-484B-A20F-8B124789E95E}"/>
              </a:ext>
            </a:extLst>
          </p:cNvPr>
          <p:cNvSpPr>
            <a:spLocks noGrp="1"/>
          </p:cNvSpPr>
          <p:nvPr>
            <p:ph type="title"/>
          </p:nvPr>
        </p:nvSpPr>
        <p:spPr/>
        <p:txBody>
          <a:bodyPr/>
          <a:lstStyle/>
          <a:p>
            <a:r>
              <a:rPr lang="en-US" dirty="0"/>
              <a:t>Why Deep Q - Learning </a:t>
            </a:r>
            <a:endParaRPr lang="en-IN" dirty="0"/>
          </a:p>
        </p:txBody>
      </p:sp>
      <p:sp>
        <p:nvSpPr>
          <p:cNvPr id="6" name="Rectangle 5">
            <a:extLst>
              <a:ext uri="{FF2B5EF4-FFF2-40B4-BE49-F238E27FC236}">
                <a16:creationId xmlns:a16="http://schemas.microsoft.com/office/drawing/2014/main" id="{FB4E7990-2CD0-4E83-9253-4C4F4A66950C}"/>
              </a:ext>
            </a:extLst>
          </p:cNvPr>
          <p:cNvSpPr/>
          <p:nvPr/>
        </p:nvSpPr>
        <p:spPr>
          <a:xfrm>
            <a:off x="446568" y="866181"/>
            <a:ext cx="8250864" cy="3785652"/>
          </a:xfrm>
          <a:prstGeom prst="rect">
            <a:avLst/>
          </a:prstGeom>
        </p:spPr>
        <p:txBody>
          <a:bodyPr wrap="square">
            <a:spAutoFit/>
          </a:bodyPr>
          <a:lstStyle/>
          <a:p>
            <a:r>
              <a:rPr lang="en-US" sz="1600" dirty="0">
                <a:solidFill>
                  <a:srgbClr val="595858"/>
                </a:solidFill>
                <a:latin typeface="roboto" panose="02000000000000000000" pitchFamily="2" charset="0"/>
              </a:rPr>
              <a:t>Q-learning is a simple yet quite powerful algorithm to create a good agent. This helps the agent figure out exactly which action to perform.</a:t>
            </a:r>
          </a:p>
          <a:p>
            <a:endParaRPr lang="en-US" sz="1600" dirty="0">
              <a:solidFill>
                <a:srgbClr val="595858"/>
              </a:solidFill>
              <a:latin typeface="roboto" panose="02000000000000000000" pitchFamily="2" charset="0"/>
            </a:endParaRPr>
          </a:p>
          <a:p>
            <a:pPr marL="285750" indent="-285750">
              <a:buFont typeface="Arial" panose="020B0604020202020204" pitchFamily="34" charset="0"/>
              <a:buChar char="•"/>
            </a:pPr>
            <a:r>
              <a:rPr lang="en-US" sz="1600" dirty="0">
                <a:solidFill>
                  <a:srgbClr val="00B050"/>
                </a:solidFill>
                <a:latin typeface="roboto" panose="02000000000000000000" pitchFamily="2" charset="0"/>
              </a:rPr>
              <a:t>But what if this Q-table is too long? Things will quickly get out of control!</a:t>
            </a:r>
          </a:p>
          <a:p>
            <a:pPr marL="285750" indent="-285750">
              <a:buFont typeface="Arial" panose="020B0604020202020204" pitchFamily="34" charset="0"/>
              <a:buChar char="•"/>
            </a:pPr>
            <a:r>
              <a:rPr lang="en-US" sz="1600" dirty="0">
                <a:solidFill>
                  <a:srgbClr val="00B050"/>
                </a:solidFill>
                <a:latin typeface="roboto" panose="02000000000000000000" pitchFamily="2" charset="0"/>
              </a:rPr>
              <a:t>And what about the new states?</a:t>
            </a:r>
          </a:p>
          <a:p>
            <a:endParaRPr lang="en-US" sz="1600" dirty="0">
              <a:solidFill>
                <a:srgbClr val="595858"/>
              </a:solidFill>
              <a:latin typeface="roboto" panose="02000000000000000000" pitchFamily="2" charset="0"/>
            </a:endParaRPr>
          </a:p>
          <a:p>
            <a:r>
              <a:rPr lang="en-US" sz="1600" dirty="0">
                <a:solidFill>
                  <a:srgbClr val="595858"/>
                </a:solidFill>
                <a:latin typeface="roboto" panose="02000000000000000000" pitchFamily="2" charset="0"/>
              </a:rPr>
              <a:t>This presents two problems:</a:t>
            </a:r>
          </a:p>
          <a:p>
            <a:r>
              <a:rPr lang="en-US" sz="1600" dirty="0">
                <a:solidFill>
                  <a:srgbClr val="FF0000"/>
                </a:solidFill>
                <a:latin typeface="roboto" panose="02000000000000000000" pitchFamily="2" charset="0"/>
              </a:rPr>
              <a:t>First, </a:t>
            </a:r>
            <a:r>
              <a:rPr lang="en-US" sz="1600" dirty="0">
                <a:solidFill>
                  <a:srgbClr val="595858"/>
                </a:solidFill>
                <a:latin typeface="roboto" panose="02000000000000000000" pitchFamily="2" charset="0"/>
              </a:rPr>
              <a:t>the amount of memory required to save and update that table would increase as the number of states increases</a:t>
            </a:r>
          </a:p>
          <a:p>
            <a:endParaRPr lang="en-US" sz="1600" dirty="0">
              <a:solidFill>
                <a:srgbClr val="595858"/>
              </a:solidFill>
              <a:latin typeface="roboto" panose="02000000000000000000" pitchFamily="2" charset="0"/>
            </a:endParaRPr>
          </a:p>
          <a:p>
            <a:r>
              <a:rPr lang="en-US" sz="1600" dirty="0">
                <a:solidFill>
                  <a:srgbClr val="FF0000"/>
                </a:solidFill>
                <a:latin typeface="roboto" panose="02000000000000000000" pitchFamily="2" charset="0"/>
              </a:rPr>
              <a:t>Second, </a:t>
            </a:r>
            <a:r>
              <a:rPr lang="en-US" sz="1600" dirty="0">
                <a:solidFill>
                  <a:srgbClr val="595858"/>
                </a:solidFill>
                <a:latin typeface="roboto" panose="02000000000000000000" pitchFamily="2" charset="0"/>
              </a:rPr>
              <a:t>the amount of time required to explore each state to create the required Q-table would be unrealistic</a:t>
            </a:r>
          </a:p>
          <a:p>
            <a:endParaRPr lang="en-US" sz="1600" dirty="0">
              <a:solidFill>
                <a:srgbClr val="595858"/>
              </a:solidFill>
              <a:latin typeface="roboto" panose="02000000000000000000" pitchFamily="2" charset="0"/>
            </a:endParaRPr>
          </a:p>
          <a:p>
            <a:r>
              <a:rPr lang="en-US" sz="1600" dirty="0">
                <a:solidFill>
                  <a:srgbClr val="595858"/>
                </a:solidFill>
                <a:latin typeface="roboto" panose="02000000000000000000" pitchFamily="2" charset="0"/>
              </a:rPr>
              <a:t>So, what if we approximate these Q-values with machine learning models such as a neural network? Well, this was the idea behind DeepMind’s algorithm </a:t>
            </a:r>
            <a:r>
              <a:rPr lang="en-US" sz="1600" dirty="0">
                <a:sym typeface="Wingdings" panose="05000000000000000000" pitchFamily="2" charset="2"/>
              </a:rPr>
              <a:t></a:t>
            </a:r>
            <a:endParaRPr lang="en-US" sz="1600" b="0" i="0" dirty="0">
              <a:effectLst/>
              <a:latin typeface="roboto" panose="02000000000000000000" pitchFamily="2" charset="0"/>
            </a:endParaRPr>
          </a:p>
        </p:txBody>
      </p:sp>
      <mc:AlternateContent xmlns:mc="http://schemas.openxmlformats.org/markup-compatibility/2006">
        <mc:Choice xmlns:p14="http://schemas.microsoft.com/office/powerpoint/2010/main" Requires="p14">
          <p:contentPart p14:bwMode="auto" r:id="rId2">
            <p14:nvContentPartPr>
              <p14:cNvPr id="7" name="Ink 6">
                <a:extLst>
                  <a:ext uri="{FF2B5EF4-FFF2-40B4-BE49-F238E27FC236}">
                    <a16:creationId xmlns:a16="http://schemas.microsoft.com/office/drawing/2014/main" id="{FFEB929B-93A9-4F39-A4A4-D18200B5C327}"/>
                  </a:ext>
                </a:extLst>
              </p14:cNvPr>
              <p14:cNvContentPartPr/>
              <p14:nvPr/>
            </p14:nvContentPartPr>
            <p14:xfrm>
              <a:off x="97560" y="938880"/>
              <a:ext cx="603720" cy="2599920"/>
            </p14:xfrm>
          </p:contentPart>
        </mc:Choice>
        <mc:Fallback>
          <p:pic>
            <p:nvPicPr>
              <p:cNvPr id="7" name="Ink 6">
                <a:extLst>
                  <a:ext uri="{FF2B5EF4-FFF2-40B4-BE49-F238E27FC236}">
                    <a16:creationId xmlns:a16="http://schemas.microsoft.com/office/drawing/2014/main" id="{FFEB929B-93A9-4F39-A4A4-D18200B5C327}"/>
                  </a:ext>
                </a:extLst>
              </p:cNvPr>
              <p:cNvPicPr/>
              <p:nvPr/>
            </p:nvPicPr>
            <p:blipFill>
              <a:blip r:embed="rId3"/>
              <a:stretch>
                <a:fillRect/>
              </a:stretch>
            </p:blipFill>
            <p:spPr>
              <a:xfrm>
                <a:off x="88200" y="929520"/>
                <a:ext cx="622440" cy="2618640"/>
              </a:xfrm>
              <a:prstGeom prst="rect">
                <a:avLst/>
              </a:prstGeom>
            </p:spPr>
          </p:pic>
        </mc:Fallback>
      </mc:AlternateContent>
    </p:spTree>
    <p:extLst>
      <p:ext uri="{BB962C8B-B14F-4D97-AF65-F5344CB8AC3E}">
        <p14:creationId xmlns:p14="http://schemas.microsoft.com/office/powerpoint/2010/main" val="1773015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58219"/>
            <a:ext cx="5990568" cy="562407"/>
          </a:xfrm>
        </p:spPr>
        <p:txBody>
          <a:bodyPr/>
          <a:lstStyle/>
          <a:p>
            <a:r>
              <a:rPr lang="en-US" dirty="0"/>
              <a:t>Session - Agenda </a:t>
            </a:r>
          </a:p>
        </p:txBody>
      </p:sp>
      <p:sp>
        <p:nvSpPr>
          <p:cNvPr id="3" name="Date Placeholder 2"/>
          <p:cNvSpPr>
            <a:spLocks noGrp="1"/>
          </p:cNvSpPr>
          <p:nvPr>
            <p:ph type="dt" sz="half" idx="10"/>
          </p:nvPr>
        </p:nvSpPr>
        <p:spPr/>
        <p:txBody>
          <a:bodyPr/>
          <a:lstStyle/>
          <a:p>
            <a:fld id="{7DD0C667-8BB3-D74C-86FC-7D0CD1167351}" type="datetime1">
              <a:rPr lang="en-IN" smtClean="0"/>
              <a:t>27-03-2022</a:t>
            </a:fld>
            <a:endParaRPr lang="en-IN" dirty="0"/>
          </a:p>
        </p:txBody>
      </p:sp>
      <p:sp>
        <p:nvSpPr>
          <p:cNvPr id="4" name="Footer Placeholder 3"/>
          <p:cNvSpPr>
            <a:spLocks noGrp="1"/>
          </p:cNvSpPr>
          <p:nvPr>
            <p:ph type="ftr" sz="quarter" idx="11"/>
          </p:nvPr>
        </p:nvSpPr>
        <p:spPr>
          <a:xfrm>
            <a:off x="2091418" y="4592359"/>
            <a:ext cx="4961164" cy="273844"/>
          </a:xfrm>
        </p:spPr>
        <p:txBody>
          <a:bodyPr/>
          <a:lstStyle/>
          <a:p>
            <a:pPr algn="ctr"/>
            <a:r>
              <a:rPr lang="en-US" dirty="0">
                <a:latin typeface="Proxima Nova Light" panose="02000506030000020004" pitchFamily="2" charset="77"/>
              </a:rPr>
              <a:t>Post-Graduate Diploma in ML/AI</a:t>
            </a:r>
            <a:endParaRPr lang="en-IN" dirty="0">
              <a:latin typeface="Proxima Nova Light" panose="02000506030000020004" pitchFamily="2" charset="77"/>
            </a:endParaRPr>
          </a:p>
        </p:txBody>
      </p:sp>
      <p:sp>
        <p:nvSpPr>
          <p:cNvPr id="6" name="TextBox 5"/>
          <p:cNvSpPr txBox="1"/>
          <p:nvPr/>
        </p:nvSpPr>
        <p:spPr>
          <a:xfrm>
            <a:off x="628650" y="982344"/>
            <a:ext cx="8025493" cy="3139321"/>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bg1"/>
                </a:solidFill>
              </a:rPr>
              <a:t>What is Reinforcement Learning</a:t>
            </a:r>
          </a:p>
          <a:p>
            <a:pPr marL="285750" indent="-285750">
              <a:buFont typeface="Wingdings" panose="05000000000000000000" pitchFamily="2" charset="2"/>
              <a:buChar char="Ø"/>
            </a:pPr>
            <a:r>
              <a:rPr lang="en-US" dirty="0">
                <a:solidFill>
                  <a:schemeClr val="bg1"/>
                </a:solidFill>
              </a:rPr>
              <a:t>Markov State </a:t>
            </a:r>
          </a:p>
          <a:p>
            <a:pPr marL="285750" indent="-285750">
              <a:buFont typeface="Wingdings" panose="05000000000000000000" pitchFamily="2" charset="2"/>
              <a:buChar char="Ø"/>
            </a:pPr>
            <a:r>
              <a:rPr lang="en-US" dirty="0">
                <a:solidFill>
                  <a:schemeClr val="bg1"/>
                </a:solidFill>
              </a:rPr>
              <a:t>Model Based &amp; Model Free methods</a:t>
            </a:r>
          </a:p>
          <a:p>
            <a:pPr marL="285750" indent="-285750">
              <a:buFont typeface="Wingdings" panose="05000000000000000000" pitchFamily="2" charset="2"/>
              <a:buChar char="Ø"/>
            </a:pPr>
            <a:r>
              <a:rPr lang="en-US" dirty="0">
                <a:solidFill>
                  <a:schemeClr val="bg1"/>
                </a:solidFill>
              </a:rPr>
              <a:t>RL Equations:</a:t>
            </a:r>
          </a:p>
          <a:p>
            <a:pPr marL="742950" lvl="1" indent="-285750">
              <a:buFont typeface="Wingdings" panose="05000000000000000000" pitchFamily="2" charset="2"/>
              <a:buChar char="§"/>
            </a:pPr>
            <a:r>
              <a:rPr lang="en-US" dirty="0">
                <a:solidFill>
                  <a:schemeClr val="bg1"/>
                </a:solidFill>
              </a:rPr>
              <a:t>State value &amp; Action Value Functions</a:t>
            </a:r>
          </a:p>
          <a:p>
            <a:pPr marL="285750" indent="-285750">
              <a:buFont typeface="Wingdings" panose="05000000000000000000" pitchFamily="2" charset="2"/>
              <a:buChar char="Ø"/>
            </a:pPr>
            <a:r>
              <a:rPr lang="en-US" dirty="0">
                <a:solidFill>
                  <a:schemeClr val="bg1"/>
                </a:solidFill>
              </a:rPr>
              <a:t>Model Based methods</a:t>
            </a:r>
          </a:p>
          <a:p>
            <a:pPr marL="742950" lvl="1" indent="-285750">
              <a:buFont typeface="Wingdings" panose="05000000000000000000" pitchFamily="2" charset="2"/>
              <a:buChar char="§"/>
            </a:pPr>
            <a:r>
              <a:rPr lang="en-US" dirty="0">
                <a:solidFill>
                  <a:schemeClr val="bg1"/>
                </a:solidFill>
              </a:rPr>
              <a:t>Policy Iteration and Value Iteration</a:t>
            </a:r>
          </a:p>
          <a:p>
            <a:pPr marL="285750" indent="-285750">
              <a:buFont typeface="Wingdings" panose="05000000000000000000" pitchFamily="2" charset="2"/>
              <a:buChar char="Ø"/>
            </a:pPr>
            <a:r>
              <a:rPr lang="en-US" dirty="0">
                <a:solidFill>
                  <a:schemeClr val="bg1"/>
                </a:solidFill>
              </a:rPr>
              <a:t>Model Free methods</a:t>
            </a:r>
          </a:p>
          <a:p>
            <a:pPr marL="742950" lvl="1" indent="-285750">
              <a:buFont typeface="Wingdings" panose="05000000000000000000" pitchFamily="2" charset="2"/>
              <a:buChar char="§"/>
            </a:pPr>
            <a:r>
              <a:rPr lang="en-US" dirty="0">
                <a:solidFill>
                  <a:schemeClr val="bg1"/>
                </a:solidFill>
              </a:rPr>
              <a:t>Monte-</a:t>
            </a:r>
            <a:r>
              <a:rPr lang="en-US" dirty="0" err="1">
                <a:solidFill>
                  <a:schemeClr val="bg1"/>
                </a:solidFill>
              </a:rPr>
              <a:t>carlo</a:t>
            </a:r>
            <a:r>
              <a:rPr lang="en-US" dirty="0">
                <a:solidFill>
                  <a:schemeClr val="bg1"/>
                </a:solidFill>
              </a:rPr>
              <a:t> methods </a:t>
            </a:r>
          </a:p>
          <a:p>
            <a:pPr marL="742950" lvl="1" indent="-285750">
              <a:buFont typeface="Wingdings" panose="05000000000000000000" pitchFamily="2" charset="2"/>
              <a:buChar char="§"/>
            </a:pPr>
            <a:r>
              <a:rPr lang="en-US" dirty="0">
                <a:solidFill>
                  <a:schemeClr val="bg1"/>
                </a:solidFill>
              </a:rPr>
              <a:t>Q-Learning </a:t>
            </a:r>
          </a:p>
          <a:p>
            <a:pPr marL="285750" indent="-285750">
              <a:buFont typeface="Wingdings" panose="05000000000000000000" pitchFamily="2" charset="2"/>
              <a:buChar char="Ø"/>
            </a:pPr>
            <a:r>
              <a:rPr lang="en-US" dirty="0">
                <a:solidFill>
                  <a:schemeClr val="bg1"/>
                </a:solidFill>
              </a:rPr>
              <a:t>Deep Q-learning</a:t>
            </a:r>
          </a:p>
        </p:txBody>
      </p:sp>
      <p:pic>
        <p:nvPicPr>
          <p:cNvPr id="1026" name="Picture 2" descr="Image result for agenda icon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6313" y="1448311"/>
            <a:ext cx="2484384" cy="248438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0B7860BB-1144-4152-9945-3061C569D7E9}"/>
                  </a:ext>
                </a:extLst>
              </p14:cNvPr>
              <p14:cNvContentPartPr/>
              <p14:nvPr/>
            </p14:nvContentPartPr>
            <p14:xfrm>
              <a:off x="430920" y="1005120"/>
              <a:ext cx="695520" cy="3061440"/>
            </p14:xfrm>
          </p:contentPart>
        </mc:Choice>
        <mc:Fallback>
          <p:pic>
            <p:nvPicPr>
              <p:cNvPr id="7" name="Ink 6">
                <a:extLst>
                  <a:ext uri="{FF2B5EF4-FFF2-40B4-BE49-F238E27FC236}">
                    <a16:creationId xmlns:a16="http://schemas.microsoft.com/office/drawing/2014/main" id="{0B7860BB-1144-4152-9945-3061C569D7E9}"/>
                  </a:ext>
                </a:extLst>
              </p:cNvPr>
              <p:cNvPicPr/>
              <p:nvPr/>
            </p:nvPicPr>
            <p:blipFill>
              <a:blip r:embed="rId4"/>
              <a:stretch>
                <a:fillRect/>
              </a:stretch>
            </p:blipFill>
            <p:spPr>
              <a:xfrm>
                <a:off x="421560" y="995760"/>
                <a:ext cx="714240" cy="3080160"/>
              </a:xfrm>
              <a:prstGeom prst="rect">
                <a:avLst/>
              </a:prstGeom>
            </p:spPr>
          </p:pic>
        </mc:Fallback>
      </mc:AlternateContent>
    </p:spTree>
    <p:extLst>
      <p:ext uri="{BB962C8B-B14F-4D97-AF65-F5344CB8AC3E}">
        <p14:creationId xmlns:p14="http://schemas.microsoft.com/office/powerpoint/2010/main" val="14721992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52E857-E5B3-49C2-9A85-6CE693E2910B}"/>
              </a:ext>
            </a:extLst>
          </p:cNvPr>
          <p:cNvSpPr>
            <a:spLocks noGrp="1"/>
          </p:cNvSpPr>
          <p:nvPr>
            <p:ph type="dt" sz="half" idx="10"/>
          </p:nvPr>
        </p:nvSpPr>
        <p:spPr/>
        <p:txBody>
          <a:bodyPr/>
          <a:lstStyle/>
          <a:p>
            <a:fld id="{9E6D2E29-3933-614D-82C7-D215195ADAE0}" type="datetime1">
              <a:rPr lang="en-IN" smtClean="0"/>
              <a:t>27-03-2022</a:t>
            </a:fld>
            <a:endParaRPr lang="en-IN"/>
          </a:p>
        </p:txBody>
      </p:sp>
      <p:sp>
        <p:nvSpPr>
          <p:cNvPr id="3" name="Slide Number Placeholder 2">
            <a:extLst>
              <a:ext uri="{FF2B5EF4-FFF2-40B4-BE49-F238E27FC236}">
                <a16:creationId xmlns:a16="http://schemas.microsoft.com/office/drawing/2014/main" id="{A53FAA66-6377-49B8-A834-5C0588EEB26C}"/>
              </a:ext>
            </a:extLst>
          </p:cNvPr>
          <p:cNvSpPr>
            <a:spLocks noGrp="1"/>
          </p:cNvSpPr>
          <p:nvPr>
            <p:ph type="sldNum" sz="quarter" idx="12"/>
          </p:nvPr>
        </p:nvSpPr>
        <p:spPr/>
        <p:txBody>
          <a:bodyPr/>
          <a:lstStyle/>
          <a:p>
            <a:fld id="{273EEA2F-D825-49D3-9C25-497F06EFD3F7}" type="slidenum">
              <a:rPr lang="en-IN" smtClean="0"/>
              <a:t>30</a:t>
            </a:fld>
            <a:endParaRPr lang="en-IN" dirty="0"/>
          </a:p>
        </p:txBody>
      </p:sp>
      <p:sp>
        <p:nvSpPr>
          <p:cNvPr id="5" name="Title 4">
            <a:extLst>
              <a:ext uri="{FF2B5EF4-FFF2-40B4-BE49-F238E27FC236}">
                <a16:creationId xmlns:a16="http://schemas.microsoft.com/office/drawing/2014/main" id="{120ACA53-C0B3-462B-B581-2EB425F003C9}"/>
              </a:ext>
            </a:extLst>
          </p:cNvPr>
          <p:cNvSpPr>
            <a:spLocks noGrp="1"/>
          </p:cNvSpPr>
          <p:nvPr>
            <p:ph type="title"/>
          </p:nvPr>
        </p:nvSpPr>
        <p:spPr>
          <a:xfrm>
            <a:off x="316680" y="121966"/>
            <a:ext cx="7009154" cy="382564"/>
          </a:xfrm>
        </p:spPr>
        <p:txBody>
          <a:bodyPr/>
          <a:lstStyle/>
          <a:p>
            <a:r>
              <a:rPr lang="en-US" b="1" dirty="0"/>
              <a:t>Challenges in Deep RL </a:t>
            </a:r>
            <a:endParaRPr lang="en-IN" dirty="0"/>
          </a:p>
        </p:txBody>
      </p:sp>
      <p:pic>
        <p:nvPicPr>
          <p:cNvPr id="1026" name="Picture 2" descr="deep q-learning">
            <a:extLst>
              <a:ext uri="{FF2B5EF4-FFF2-40B4-BE49-F238E27FC236}">
                <a16:creationId xmlns:a16="http://schemas.microsoft.com/office/drawing/2014/main" id="{96C36E02-091A-4AF2-AEF1-F0C47FBD32F5}"/>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875" r="19003"/>
          <a:stretch/>
        </p:blipFill>
        <p:spPr bwMode="auto">
          <a:xfrm>
            <a:off x="628650" y="1206575"/>
            <a:ext cx="4444410" cy="273034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7C7A841-9BC6-4A2B-9722-AFAB5A6E4298}"/>
              </a:ext>
            </a:extLst>
          </p:cNvPr>
          <p:cNvSpPr/>
          <p:nvPr/>
        </p:nvSpPr>
        <p:spPr>
          <a:xfrm>
            <a:off x="5073060" y="1129651"/>
            <a:ext cx="3900819" cy="3046988"/>
          </a:xfrm>
          <a:prstGeom prst="rect">
            <a:avLst/>
          </a:prstGeom>
        </p:spPr>
        <p:txBody>
          <a:bodyPr wrap="square">
            <a:spAutoFit/>
          </a:bodyPr>
          <a:lstStyle/>
          <a:p>
            <a:r>
              <a:rPr lang="en-US" sz="1600" dirty="0">
                <a:solidFill>
                  <a:srgbClr val="595858"/>
                </a:solidFill>
                <a:latin typeface="roboto" panose="02000000000000000000" pitchFamily="2" charset="0"/>
              </a:rPr>
              <a:t> The target is continuously changing with each iteration. </a:t>
            </a:r>
          </a:p>
          <a:p>
            <a:endParaRPr lang="en-US" sz="1600" dirty="0">
              <a:solidFill>
                <a:srgbClr val="595858"/>
              </a:solidFill>
              <a:latin typeface="roboto" panose="02000000000000000000" pitchFamily="2" charset="0"/>
            </a:endParaRPr>
          </a:p>
          <a:p>
            <a:r>
              <a:rPr lang="en-US" sz="1600" dirty="0"/>
              <a:t>We often depend on the policy or value functions in reinforcement learning to sample actions. However, this is frequently changing as we continuously learn what to explore. As we play out the game, we get to know more about the ground truth values of states and actions and hence, the output is also changing.</a:t>
            </a:r>
          </a:p>
          <a:p>
            <a:endParaRPr lang="en-IN" sz="1600" dirty="0"/>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A8DEFBE1-0372-4B36-8BD6-7369F5116FA5}"/>
                  </a:ext>
                </a:extLst>
              </p14:cNvPr>
              <p14:cNvContentPartPr/>
              <p14:nvPr/>
            </p14:nvContentPartPr>
            <p14:xfrm>
              <a:off x="2894040" y="3242520"/>
              <a:ext cx="2027520" cy="1227960"/>
            </p14:xfrm>
          </p:contentPart>
        </mc:Choice>
        <mc:Fallback>
          <p:pic>
            <p:nvPicPr>
              <p:cNvPr id="7" name="Ink 6">
                <a:extLst>
                  <a:ext uri="{FF2B5EF4-FFF2-40B4-BE49-F238E27FC236}">
                    <a16:creationId xmlns:a16="http://schemas.microsoft.com/office/drawing/2014/main" id="{A8DEFBE1-0372-4B36-8BD6-7369F5116FA5}"/>
                  </a:ext>
                </a:extLst>
              </p:cNvPr>
              <p:cNvPicPr/>
              <p:nvPr/>
            </p:nvPicPr>
            <p:blipFill>
              <a:blip r:embed="rId4"/>
              <a:stretch>
                <a:fillRect/>
              </a:stretch>
            </p:blipFill>
            <p:spPr>
              <a:xfrm>
                <a:off x="2884680" y="3233160"/>
                <a:ext cx="2046240" cy="1246680"/>
              </a:xfrm>
              <a:prstGeom prst="rect">
                <a:avLst/>
              </a:prstGeom>
            </p:spPr>
          </p:pic>
        </mc:Fallback>
      </mc:AlternateContent>
    </p:spTree>
    <p:extLst>
      <p:ext uri="{BB962C8B-B14F-4D97-AF65-F5344CB8AC3E}">
        <p14:creationId xmlns:p14="http://schemas.microsoft.com/office/powerpoint/2010/main" val="20250449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27-03-2022</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31</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11139" y="206222"/>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27-03-2022</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3" name="Rectangle 2">
            <a:extLst>
              <a:ext uri="{FF2B5EF4-FFF2-40B4-BE49-F238E27FC236}">
                <a16:creationId xmlns:a16="http://schemas.microsoft.com/office/drawing/2014/main" id="{DB67FF98-7761-4647-B36D-42A35908FF22}"/>
              </a:ext>
            </a:extLst>
          </p:cNvPr>
          <p:cNvSpPr/>
          <p:nvPr/>
        </p:nvSpPr>
        <p:spPr>
          <a:xfrm>
            <a:off x="508835" y="925145"/>
            <a:ext cx="8126325" cy="2800767"/>
          </a:xfrm>
          <a:prstGeom prst="rect">
            <a:avLst/>
          </a:prstGeom>
        </p:spPr>
        <p:txBody>
          <a:bodyPr wrap="square">
            <a:spAutoFit/>
          </a:bodyPr>
          <a:lstStyle/>
          <a:p>
            <a:r>
              <a:rPr lang="en-US" dirty="0">
                <a:latin typeface="Lato"/>
              </a:rPr>
              <a:t>Suppose the probability of taking an action as 0.1 in the current state. Which action did you take in the 'current state’? </a:t>
            </a:r>
          </a:p>
          <a:p>
            <a:pPr algn="ctr"/>
            <a:r>
              <a:rPr lang="en-US" sz="1600" b="1" dirty="0">
                <a:latin typeface="Lato"/>
              </a:rPr>
              <a:t>S  = </a:t>
            </a:r>
            <a:r>
              <a:rPr lang="en-US" sz="1600" b="1" dirty="0">
                <a:solidFill>
                  <a:srgbClr val="F5333F"/>
                </a:solidFill>
                <a:latin typeface="Lato"/>
              </a:rPr>
              <a:t>[0, 6, 13, 2]    </a:t>
            </a:r>
            <a:r>
              <a:rPr lang="en-US" sz="1600" b="1" dirty="0">
                <a:latin typeface="Lato"/>
              </a:rPr>
              <a:t>Epsilon = </a:t>
            </a:r>
            <a:r>
              <a:rPr lang="en-US" sz="1600" b="1" dirty="0">
                <a:solidFill>
                  <a:srgbClr val="F5333F"/>
                </a:solidFill>
                <a:latin typeface="Lato"/>
              </a:rPr>
              <a:t>0.2</a:t>
            </a:r>
            <a:endParaRPr lang="en-US" sz="1600" b="1" dirty="0">
              <a:latin typeface="Lato"/>
            </a:endParaRPr>
          </a:p>
          <a:p>
            <a:endParaRPr lang="en-US" sz="1600" dirty="0">
              <a:latin typeface="Lato"/>
            </a:endParaRPr>
          </a:p>
          <a:p>
            <a:r>
              <a:rPr lang="en-US" dirty="0">
                <a:latin typeface="Lato"/>
              </a:rPr>
              <a:t>The Q-values for the next state for the </a:t>
            </a:r>
            <a:r>
              <a:rPr lang="en-US" b="1" dirty="0">
                <a:solidFill>
                  <a:srgbClr val="F5333F"/>
                </a:solidFill>
                <a:latin typeface="Lato"/>
              </a:rPr>
              <a:t>3</a:t>
            </a:r>
            <a:r>
              <a:rPr lang="en-US" dirty="0">
                <a:latin typeface="Lato"/>
              </a:rPr>
              <a:t> possible actions are </a:t>
            </a:r>
            <a:r>
              <a:rPr lang="en-US" b="1" dirty="0">
                <a:solidFill>
                  <a:srgbClr val="F5333F"/>
                </a:solidFill>
                <a:latin typeface="Lato"/>
              </a:rPr>
              <a:t>[30, 60, 50]</a:t>
            </a:r>
          </a:p>
          <a:p>
            <a:endParaRPr lang="en-US" dirty="0">
              <a:solidFill>
                <a:srgbClr val="F5333F"/>
              </a:solidFill>
              <a:latin typeface="Lato"/>
            </a:endParaRPr>
          </a:p>
          <a:p>
            <a:r>
              <a:rPr lang="en-US" dirty="0">
                <a:latin typeface="Lato"/>
              </a:rPr>
              <a:t>( A ) 1</a:t>
            </a:r>
          </a:p>
          <a:p>
            <a:r>
              <a:rPr lang="en-US" dirty="0">
                <a:latin typeface="Lato"/>
              </a:rPr>
              <a:t>( B ) 2</a:t>
            </a:r>
          </a:p>
          <a:p>
            <a:r>
              <a:rPr lang="en-US" dirty="0">
                <a:latin typeface="Lato"/>
              </a:rPr>
              <a:t>( C ) 3</a:t>
            </a:r>
          </a:p>
          <a:p>
            <a:r>
              <a:rPr lang="en-US" dirty="0">
                <a:latin typeface="Lato"/>
              </a:rPr>
              <a:t>( D ) Any of the above </a:t>
            </a:r>
          </a:p>
        </p:txBody>
      </p:sp>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1C966416-D50A-43D2-8C69-A35E26E8A129}"/>
                  </a:ext>
                </a:extLst>
              </p14:cNvPr>
              <p14:cNvContentPartPr/>
              <p14:nvPr/>
            </p14:nvContentPartPr>
            <p14:xfrm>
              <a:off x="459000" y="698760"/>
              <a:ext cx="7562520" cy="3055680"/>
            </p14:xfrm>
          </p:contentPart>
        </mc:Choice>
        <mc:Fallback>
          <p:pic>
            <p:nvPicPr>
              <p:cNvPr id="4" name="Ink 3">
                <a:extLst>
                  <a:ext uri="{FF2B5EF4-FFF2-40B4-BE49-F238E27FC236}">
                    <a16:creationId xmlns:a16="http://schemas.microsoft.com/office/drawing/2014/main" id="{1C966416-D50A-43D2-8C69-A35E26E8A129}"/>
                  </a:ext>
                </a:extLst>
              </p:cNvPr>
              <p:cNvPicPr/>
              <p:nvPr/>
            </p:nvPicPr>
            <p:blipFill>
              <a:blip r:embed="rId6"/>
              <a:stretch>
                <a:fillRect/>
              </a:stretch>
            </p:blipFill>
            <p:spPr>
              <a:xfrm>
                <a:off x="449640" y="689400"/>
                <a:ext cx="7581240" cy="3074400"/>
              </a:xfrm>
              <a:prstGeom prst="rect">
                <a:avLst/>
              </a:prstGeom>
            </p:spPr>
          </p:pic>
        </mc:Fallback>
      </mc:AlternateContent>
    </p:spTree>
    <p:extLst>
      <p:ext uri="{BB962C8B-B14F-4D97-AF65-F5344CB8AC3E}">
        <p14:creationId xmlns:p14="http://schemas.microsoft.com/office/powerpoint/2010/main" val="35065349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27-03-2022</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32</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11139" y="206222"/>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(Solution) </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27-03-2022</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3" name="Rectangle 2">
            <a:extLst>
              <a:ext uri="{FF2B5EF4-FFF2-40B4-BE49-F238E27FC236}">
                <a16:creationId xmlns:a16="http://schemas.microsoft.com/office/drawing/2014/main" id="{DB67FF98-7761-4647-B36D-42A35908FF22}"/>
              </a:ext>
            </a:extLst>
          </p:cNvPr>
          <p:cNvSpPr/>
          <p:nvPr/>
        </p:nvSpPr>
        <p:spPr>
          <a:xfrm>
            <a:off x="508835" y="925145"/>
            <a:ext cx="8126325" cy="2800767"/>
          </a:xfrm>
          <a:prstGeom prst="rect">
            <a:avLst/>
          </a:prstGeom>
        </p:spPr>
        <p:txBody>
          <a:bodyPr wrap="square">
            <a:spAutoFit/>
          </a:bodyPr>
          <a:lstStyle/>
          <a:p>
            <a:r>
              <a:rPr lang="en-US" dirty="0">
                <a:latin typeface="Lato"/>
              </a:rPr>
              <a:t>Suppose the probability of taking an action as 0.1 in the current state. Which action did you take in the 'current state’? </a:t>
            </a:r>
          </a:p>
          <a:p>
            <a:pPr algn="ctr"/>
            <a:r>
              <a:rPr lang="en-US" sz="1600" b="1" dirty="0">
                <a:latin typeface="Lato"/>
              </a:rPr>
              <a:t>S  = </a:t>
            </a:r>
            <a:r>
              <a:rPr lang="en-US" sz="1600" b="1" dirty="0">
                <a:solidFill>
                  <a:srgbClr val="F5333F"/>
                </a:solidFill>
                <a:latin typeface="Lato"/>
              </a:rPr>
              <a:t>[0, 6, 13, 2]  </a:t>
            </a:r>
            <a:r>
              <a:rPr lang="en-US" sz="1600" b="1" dirty="0">
                <a:latin typeface="Lato"/>
              </a:rPr>
              <a:t>Epsilon = </a:t>
            </a:r>
            <a:r>
              <a:rPr lang="en-US" sz="1600" b="1" dirty="0">
                <a:solidFill>
                  <a:srgbClr val="F5333F"/>
                </a:solidFill>
                <a:latin typeface="Lato"/>
              </a:rPr>
              <a:t>0.2</a:t>
            </a:r>
            <a:endParaRPr lang="en-US" sz="1600" b="1" dirty="0">
              <a:latin typeface="Lato"/>
            </a:endParaRPr>
          </a:p>
          <a:p>
            <a:endParaRPr lang="en-US" sz="1600" dirty="0">
              <a:latin typeface="Lato"/>
            </a:endParaRPr>
          </a:p>
          <a:p>
            <a:r>
              <a:rPr lang="en-US" dirty="0">
                <a:latin typeface="Lato"/>
              </a:rPr>
              <a:t>The Q-values for the next state for the </a:t>
            </a:r>
            <a:r>
              <a:rPr lang="en-US" b="1" dirty="0">
                <a:solidFill>
                  <a:srgbClr val="F5333F"/>
                </a:solidFill>
                <a:latin typeface="Lato"/>
              </a:rPr>
              <a:t>3</a:t>
            </a:r>
            <a:r>
              <a:rPr lang="en-US" dirty="0">
                <a:latin typeface="Lato"/>
              </a:rPr>
              <a:t> possible actions are </a:t>
            </a:r>
            <a:r>
              <a:rPr lang="en-US" b="1" dirty="0">
                <a:solidFill>
                  <a:srgbClr val="F5333F"/>
                </a:solidFill>
                <a:latin typeface="Lato"/>
              </a:rPr>
              <a:t>[30, 60, 50]</a:t>
            </a:r>
          </a:p>
          <a:p>
            <a:endParaRPr lang="en-US" dirty="0">
              <a:solidFill>
                <a:srgbClr val="F5333F"/>
              </a:solidFill>
              <a:latin typeface="Lato"/>
            </a:endParaRPr>
          </a:p>
          <a:p>
            <a:r>
              <a:rPr lang="en-US" dirty="0">
                <a:latin typeface="Lato"/>
              </a:rPr>
              <a:t>( A ) 1</a:t>
            </a:r>
          </a:p>
          <a:p>
            <a:r>
              <a:rPr lang="en-US" dirty="0">
                <a:latin typeface="Lato"/>
              </a:rPr>
              <a:t>( B ) 2</a:t>
            </a:r>
          </a:p>
          <a:p>
            <a:r>
              <a:rPr lang="en-US" dirty="0">
                <a:latin typeface="Lato"/>
              </a:rPr>
              <a:t>( C ) 3</a:t>
            </a:r>
          </a:p>
          <a:p>
            <a:r>
              <a:rPr lang="en-US" b="1" dirty="0">
                <a:solidFill>
                  <a:srgbClr val="F5333F"/>
                </a:solidFill>
                <a:latin typeface="Lato"/>
              </a:rPr>
              <a:t>( D ) Any of the above </a:t>
            </a:r>
          </a:p>
        </p:txBody>
      </p:sp>
      <p:sp>
        <p:nvSpPr>
          <p:cNvPr id="2" name="Rectangle 1">
            <a:extLst>
              <a:ext uri="{FF2B5EF4-FFF2-40B4-BE49-F238E27FC236}">
                <a16:creationId xmlns:a16="http://schemas.microsoft.com/office/drawing/2014/main" id="{2EBF3695-70BD-4B93-9343-7172D2CB3A7D}"/>
              </a:ext>
            </a:extLst>
          </p:cNvPr>
          <p:cNvSpPr/>
          <p:nvPr/>
        </p:nvSpPr>
        <p:spPr>
          <a:xfrm>
            <a:off x="508835" y="4216752"/>
            <a:ext cx="8126325" cy="338554"/>
          </a:xfrm>
          <a:prstGeom prst="rect">
            <a:avLst/>
          </a:prstGeom>
        </p:spPr>
        <p:txBody>
          <a:bodyPr wrap="square">
            <a:spAutoFit/>
          </a:bodyPr>
          <a:lstStyle/>
          <a:p>
            <a:r>
              <a:rPr lang="en-US" sz="1600" b="1" i="1" dirty="0">
                <a:latin typeface="Lato"/>
              </a:rPr>
              <a:t>Since the prob 0.1 is lesser than the value of ε=0.2, we will take random action.</a:t>
            </a:r>
            <a:endParaRPr lang="en-IN" sz="1600" b="1" dirty="0"/>
          </a:p>
        </p:txBody>
      </p:sp>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176A491B-7F19-4495-A589-13CFBA0C9868}"/>
                  </a:ext>
                </a:extLst>
              </p14:cNvPr>
              <p14:cNvContentPartPr/>
              <p14:nvPr/>
            </p14:nvContentPartPr>
            <p14:xfrm>
              <a:off x="433800" y="3484800"/>
              <a:ext cx="646200" cy="206280"/>
            </p14:xfrm>
          </p:contentPart>
        </mc:Choice>
        <mc:Fallback>
          <p:pic>
            <p:nvPicPr>
              <p:cNvPr id="5" name="Ink 4">
                <a:extLst>
                  <a:ext uri="{FF2B5EF4-FFF2-40B4-BE49-F238E27FC236}">
                    <a16:creationId xmlns:a16="http://schemas.microsoft.com/office/drawing/2014/main" id="{176A491B-7F19-4495-A589-13CFBA0C9868}"/>
                  </a:ext>
                </a:extLst>
              </p:cNvPr>
              <p:cNvPicPr/>
              <p:nvPr/>
            </p:nvPicPr>
            <p:blipFill>
              <a:blip r:embed="rId6"/>
              <a:stretch>
                <a:fillRect/>
              </a:stretch>
            </p:blipFill>
            <p:spPr>
              <a:xfrm>
                <a:off x="424440" y="3475440"/>
                <a:ext cx="664920" cy="225000"/>
              </a:xfrm>
              <a:prstGeom prst="rect">
                <a:avLst/>
              </a:prstGeom>
            </p:spPr>
          </p:pic>
        </mc:Fallback>
      </mc:AlternateContent>
    </p:spTree>
    <p:extLst>
      <p:ext uri="{BB962C8B-B14F-4D97-AF65-F5344CB8AC3E}">
        <p14:creationId xmlns:p14="http://schemas.microsoft.com/office/powerpoint/2010/main" val="27203619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F5646C-6B9F-49C2-950A-3F569E1111A0}"/>
              </a:ext>
            </a:extLst>
          </p:cNvPr>
          <p:cNvSpPr>
            <a:spLocks noGrp="1"/>
          </p:cNvSpPr>
          <p:nvPr>
            <p:ph type="dt" sz="half" idx="10"/>
          </p:nvPr>
        </p:nvSpPr>
        <p:spPr/>
        <p:txBody>
          <a:bodyPr/>
          <a:lstStyle/>
          <a:p>
            <a:fld id="{9E6D2E29-3933-614D-82C7-D215195ADAE0}" type="datetime1">
              <a:rPr lang="en-IN" smtClean="0"/>
              <a:t>27-03-2022</a:t>
            </a:fld>
            <a:endParaRPr lang="en-IN"/>
          </a:p>
        </p:txBody>
      </p:sp>
      <p:sp>
        <p:nvSpPr>
          <p:cNvPr id="3" name="Slide Number Placeholder 2">
            <a:extLst>
              <a:ext uri="{FF2B5EF4-FFF2-40B4-BE49-F238E27FC236}">
                <a16:creationId xmlns:a16="http://schemas.microsoft.com/office/drawing/2014/main" id="{B3C29990-CADB-470A-B28A-2A66ADFF3104}"/>
              </a:ext>
            </a:extLst>
          </p:cNvPr>
          <p:cNvSpPr>
            <a:spLocks noGrp="1"/>
          </p:cNvSpPr>
          <p:nvPr>
            <p:ph type="sldNum" sz="quarter" idx="12"/>
          </p:nvPr>
        </p:nvSpPr>
        <p:spPr/>
        <p:txBody>
          <a:bodyPr/>
          <a:lstStyle/>
          <a:p>
            <a:fld id="{273EEA2F-D825-49D3-9C25-497F06EFD3F7}" type="slidenum">
              <a:rPr lang="en-IN" smtClean="0"/>
              <a:t>33</a:t>
            </a:fld>
            <a:endParaRPr lang="en-IN"/>
          </a:p>
        </p:txBody>
      </p:sp>
      <p:sp>
        <p:nvSpPr>
          <p:cNvPr id="5" name="Title 4">
            <a:extLst>
              <a:ext uri="{FF2B5EF4-FFF2-40B4-BE49-F238E27FC236}">
                <a16:creationId xmlns:a16="http://schemas.microsoft.com/office/drawing/2014/main" id="{460CAF56-5EC8-4448-A275-9D186AC4DE79}"/>
              </a:ext>
            </a:extLst>
          </p:cNvPr>
          <p:cNvSpPr>
            <a:spLocks noGrp="1"/>
          </p:cNvSpPr>
          <p:nvPr>
            <p:ph type="title"/>
          </p:nvPr>
        </p:nvSpPr>
        <p:spPr>
          <a:xfrm>
            <a:off x="316679" y="121966"/>
            <a:ext cx="7094214" cy="382564"/>
          </a:xfrm>
        </p:spPr>
        <p:txBody>
          <a:bodyPr/>
          <a:lstStyle/>
          <a:p>
            <a:r>
              <a:rPr lang="en-IN" dirty="0"/>
              <a:t>Q-learning pseudocode</a:t>
            </a:r>
          </a:p>
        </p:txBody>
      </p:sp>
      <p:pic>
        <p:nvPicPr>
          <p:cNvPr id="7" name="Picture 6">
            <a:extLst>
              <a:ext uri="{FF2B5EF4-FFF2-40B4-BE49-F238E27FC236}">
                <a16:creationId xmlns:a16="http://schemas.microsoft.com/office/drawing/2014/main" id="{37972D9D-5C44-4DF4-8BE5-A9B9D63CD223}"/>
              </a:ext>
            </a:extLst>
          </p:cNvPr>
          <p:cNvPicPr>
            <a:picLocks noChangeAspect="1"/>
          </p:cNvPicPr>
          <p:nvPr/>
        </p:nvPicPr>
        <p:blipFill>
          <a:blip r:embed="rId2"/>
          <a:stretch>
            <a:fillRect/>
          </a:stretch>
        </p:blipFill>
        <p:spPr>
          <a:xfrm>
            <a:off x="664715" y="970178"/>
            <a:ext cx="6459058" cy="3628031"/>
          </a:xfrm>
          <a:prstGeom prst="rect">
            <a:avLst/>
          </a:prstGeom>
        </p:spPr>
      </p:pic>
      <p:pic>
        <p:nvPicPr>
          <p:cNvPr id="3076" name="Picture 4">
            <a:extLst>
              <a:ext uri="{FF2B5EF4-FFF2-40B4-BE49-F238E27FC236}">
                <a16:creationId xmlns:a16="http://schemas.microsoft.com/office/drawing/2014/main" id="{DEE99DD6-3051-4436-A4C4-F19C8459E722}"/>
              </a:ext>
            </a:extLst>
          </p:cNvPr>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5790" y="1531089"/>
            <a:ext cx="2069560" cy="137047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F8C6BE9E-05DF-4C76-A969-03AAFC9161E5}"/>
                  </a:ext>
                </a:extLst>
              </p14:cNvPr>
              <p14:cNvContentPartPr/>
              <p14:nvPr/>
            </p14:nvContentPartPr>
            <p14:xfrm>
              <a:off x="206280" y="834480"/>
              <a:ext cx="8930160" cy="3697920"/>
            </p14:xfrm>
          </p:contentPart>
        </mc:Choice>
        <mc:Fallback>
          <p:pic>
            <p:nvPicPr>
              <p:cNvPr id="6" name="Ink 5">
                <a:extLst>
                  <a:ext uri="{FF2B5EF4-FFF2-40B4-BE49-F238E27FC236}">
                    <a16:creationId xmlns:a16="http://schemas.microsoft.com/office/drawing/2014/main" id="{F8C6BE9E-05DF-4C76-A969-03AAFC9161E5}"/>
                  </a:ext>
                </a:extLst>
              </p:cNvPr>
              <p:cNvPicPr/>
              <p:nvPr/>
            </p:nvPicPr>
            <p:blipFill>
              <a:blip r:embed="rId5"/>
              <a:stretch>
                <a:fillRect/>
              </a:stretch>
            </p:blipFill>
            <p:spPr>
              <a:xfrm>
                <a:off x="196920" y="825120"/>
                <a:ext cx="8948880" cy="3716640"/>
              </a:xfrm>
              <a:prstGeom prst="rect">
                <a:avLst/>
              </a:prstGeom>
            </p:spPr>
          </p:pic>
        </mc:Fallback>
      </mc:AlternateContent>
    </p:spTree>
    <p:extLst>
      <p:ext uri="{BB962C8B-B14F-4D97-AF65-F5344CB8AC3E}">
        <p14:creationId xmlns:p14="http://schemas.microsoft.com/office/powerpoint/2010/main" val="36385851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20B64B-79B0-499C-8EA2-57D2E480D9B7}"/>
              </a:ext>
            </a:extLst>
          </p:cNvPr>
          <p:cNvSpPr>
            <a:spLocks noGrp="1"/>
          </p:cNvSpPr>
          <p:nvPr>
            <p:ph type="dt" sz="half" idx="10"/>
          </p:nvPr>
        </p:nvSpPr>
        <p:spPr/>
        <p:txBody>
          <a:bodyPr/>
          <a:lstStyle/>
          <a:p>
            <a:fld id="{9E6D2E29-3933-614D-82C7-D215195ADAE0}" type="datetime1">
              <a:rPr lang="en-IN" smtClean="0"/>
              <a:t>27-03-2022</a:t>
            </a:fld>
            <a:endParaRPr lang="en-IN"/>
          </a:p>
        </p:txBody>
      </p:sp>
      <p:sp>
        <p:nvSpPr>
          <p:cNvPr id="3" name="Slide Number Placeholder 2">
            <a:extLst>
              <a:ext uri="{FF2B5EF4-FFF2-40B4-BE49-F238E27FC236}">
                <a16:creationId xmlns:a16="http://schemas.microsoft.com/office/drawing/2014/main" id="{2E5651BE-9BD8-47BE-8A1F-55954CDE6EC4}"/>
              </a:ext>
            </a:extLst>
          </p:cNvPr>
          <p:cNvSpPr>
            <a:spLocks noGrp="1"/>
          </p:cNvSpPr>
          <p:nvPr>
            <p:ph type="sldNum" sz="quarter" idx="12"/>
          </p:nvPr>
        </p:nvSpPr>
        <p:spPr/>
        <p:txBody>
          <a:bodyPr/>
          <a:lstStyle/>
          <a:p>
            <a:fld id="{273EEA2F-D825-49D3-9C25-497F06EFD3F7}" type="slidenum">
              <a:rPr lang="en-IN" smtClean="0"/>
              <a:t>34</a:t>
            </a:fld>
            <a:endParaRPr lang="en-IN"/>
          </a:p>
        </p:txBody>
      </p:sp>
      <p:sp>
        <p:nvSpPr>
          <p:cNvPr id="5" name="Title 4">
            <a:extLst>
              <a:ext uri="{FF2B5EF4-FFF2-40B4-BE49-F238E27FC236}">
                <a16:creationId xmlns:a16="http://schemas.microsoft.com/office/drawing/2014/main" id="{1CE23D53-2D75-4289-B19F-44D6A09CCF49}"/>
              </a:ext>
            </a:extLst>
          </p:cNvPr>
          <p:cNvSpPr>
            <a:spLocks noGrp="1"/>
          </p:cNvSpPr>
          <p:nvPr>
            <p:ph type="title"/>
          </p:nvPr>
        </p:nvSpPr>
        <p:spPr>
          <a:xfrm>
            <a:off x="316679" y="121966"/>
            <a:ext cx="6955991" cy="382564"/>
          </a:xfrm>
        </p:spPr>
        <p:txBody>
          <a:bodyPr/>
          <a:lstStyle/>
          <a:p>
            <a:r>
              <a:rPr lang="en-US" dirty="0"/>
              <a:t>Architectures of Deep Q Learning: Architecture 1</a:t>
            </a:r>
            <a:endParaRPr lang="en-IN" dirty="0"/>
          </a:p>
        </p:txBody>
      </p:sp>
      <p:pic>
        <p:nvPicPr>
          <p:cNvPr id="6" name="Picture 5">
            <a:extLst>
              <a:ext uri="{FF2B5EF4-FFF2-40B4-BE49-F238E27FC236}">
                <a16:creationId xmlns:a16="http://schemas.microsoft.com/office/drawing/2014/main" id="{5B424E4E-FD13-4B2E-B62A-52AEA841D1EA}"/>
              </a:ext>
            </a:extLst>
          </p:cNvPr>
          <p:cNvPicPr>
            <a:picLocks noChangeAspect="1"/>
          </p:cNvPicPr>
          <p:nvPr/>
        </p:nvPicPr>
        <p:blipFill>
          <a:blip r:embed="rId2"/>
          <a:stretch>
            <a:fillRect/>
          </a:stretch>
        </p:blipFill>
        <p:spPr>
          <a:xfrm>
            <a:off x="1956391" y="754330"/>
            <a:ext cx="5231218" cy="1887103"/>
          </a:xfrm>
          <a:prstGeom prst="rect">
            <a:avLst/>
          </a:prstGeom>
        </p:spPr>
      </p:pic>
      <p:sp>
        <p:nvSpPr>
          <p:cNvPr id="7" name="Rectangle 6">
            <a:extLst>
              <a:ext uri="{FF2B5EF4-FFF2-40B4-BE49-F238E27FC236}">
                <a16:creationId xmlns:a16="http://schemas.microsoft.com/office/drawing/2014/main" id="{0060D0C1-D5AD-4BE1-8DB9-3ABE23380661}"/>
              </a:ext>
            </a:extLst>
          </p:cNvPr>
          <p:cNvSpPr/>
          <p:nvPr/>
        </p:nvSpPr>
        <p:spPr>
          <a:xfrm>
            <a:off x="628650" y="2763137"/>
            <a:ext cx="7886700" cy="1754326"/>
          </a:xfrm>
          <a:prstGeom prst="rect">
            <a:avLst/>
          </a:prstGeom>
        </p:spPr>
        <p:txBody>
          <a:bodyPr wrap="square">
            <a:spAutoFit/>
          </a:bodyPr>
          <a:lstStyle/>
          <a:p>
            <a:pPr algn="just"/>
            <a:r>
              <a:rPr lang="en-US" dirty="0">
                <a:solidFill>
                  <a:srgbClr val="FF0000"/>
                </a:solidFill>
              </a:rPr>
              <a:t>Disadvantage:</a:t>
            </a:r>
          </a:p>
          <a:p>
            <a:pPr algn="just"/>
            <a:endParaRPr lang="en-US" dirty="0">
              <a:solidFill>
                <a:srgbClr val="FF0000"/>
              </a:solidFill>
            </a:endParaRPr>
          </a:p>
          <a:p>
            <a:pPr algn="just"/>
            <a:r>
              <a:rPr lang="en-US" dirty="0"/>
              <a:t>Suppose the state is represented by a vector of size 4 and for every possible state, there can be 2 actions. To find 𝑚𝑎𝑥𝑎𝑄(𝑠 ′ , 𝑎), you have to do feedforward 2 times, one for each action and find the Q-value. Then take the action for which Q-value is the maximum.</a:t>
            </a:r>
            <a:endParaRPr lang="en-IN" dirty="0"/>
          </a:p>
        </p:txBody>
      </p:sp>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1760786C-C252-496A-BFE0-339796F790B8}"/>
                  </a:ext>
                </a:extLst>
              </p14:cNvPr>
              <p14:cNvContentPartPr/>
              <p14:nvPr/>
            </p14:nvContentPartPr>
            <p14:xfrm>
              <a:off x="194400" y="803160"/>
              <a:ext cx="7560720" cy="1881360"/>
            </p14:xfrm>
          </p:contentPart>
        </mc:Choice>
        <mc:Fallback>
          <p:pic>
            <p:nvPicPr>
              <p:cNvPr id="8" name="Ink 7">
                <a:extLst>
                  <a:ext uri="{FF2B5EF4-FFF2-40B4-BE49-F238E27FC236}">
                    <a16:creationId xmlns:a16="http://schemas.microsoft.com/office/drawing/2014/main" id="{1760786C-C252-496A-BFE0-339796F790B8}"/>
                  </a:ext>
                </a:extLst>
              </p:cNvPr>
              <p:cNvPicPr/>
              <p:nvPr/>
            </p:nvPicPr>
            <p:blipFill>
              <a:blip r:embed="rId4"/>
              <a:stretch>
                <a:fillRect/>
              </a:stretch>
            </p:blipFill>
            <p:spPr>
              <a:xfrm>
                <a:off x="185040" y="793800"/>
                <a:ext cx="7579440" cy="1900080"/>
              </a:xfrm>
              <a:prstGeom prst="rect">
                <a:avLst/>
              </a:prstGeom>
            </p:spPr>
          </p:pic>
        </mc:Fallback>
      </mc:AlternateContent>
    </p:spTree>
    <p:extLst>
      <p:ext uri="{BB962C8B-B14F-4D97-AF65-F5344CB8AC3E}">
        <p14:creationId xmlns:p14="http://schemas.microsoft.com/office/powerpoint/2010/main" val="42852632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FD1192-5A77-4C36-9C25-51BB03F712F7}"/>
              </a:ext>
            </a:extLst>
          </p:cNvPr>
          <p:cNvSpPr>
            <a:spLocks noGrp="1"/>
          </p:cNvSpPr>
          <p:nvPr>
            <p:ph type="dt" sz="half" idx="10"/>
          </p:nvPr>
        </p:nvSpPr>
        <p:spPr/>
        <p:txBody>
          <a:bodyPr/>
          <a:lstStyle/>
          <a:p>
            <a:fld id="{9E6D2E29-3933-614D-82C7-D215195ADAE0}" type="datetime1">
              <a:rPr lang="en-IN" smtClean="0"/>
              <a:t>27-03-2022</a:t>
            </a:fld>
            <a:endParaRPr lang="en-IN"/>
          </a:p>
        </p:txBody>
      </p:sp>
      <p:sp>
        <p:nvSpPr>
          <p:cNvPr id="3" name="Slide Number Placeholder 2">
            <a:extLst>
              <a:ext uri="{FF2B5EF4-FFF2-40B4-BE49-F238E27FC236}">
                <a16:creationId xmlns:a16="http://schemas.microsoft.com/office/drawing/2014/main" id="{C7358E32-800B-4BB5-AEE7-F38857AC519F}"/>
              </a:ext>
            </a:extLst>
          </p:cNvPr>
          <p:cNvSpPr>
            <a:spLocks noGrp="1"/>
          </p:cNvSpPr>
          <p:nvPr>
            <p:ph type="sldNum" sz="quarter" idx="12"/>
          </p:nvPr>
        </p:nvSpPr>
        <p:spPr/>
        <p:txBody>
          <a:bodyPr/>
          <a:lstStyle/>
          <a:p>
            <a:fld id="{273EEA2F-D825-49D3-9C25-497F06EFD3F7}" type="slidenum">
              <a:rPr lang="en-IN" smtClean="0"/>
              <a:t>35</a:t>
            </a:fld>
            <a:endParaRPr lang="en-IN"/>
          </a:p>
        </p:txBody>
      </p:sp>
      <p:sp>
        <p:nvSpPr>
          <p:cNvPr id="5" name="Title 4">
            <a:extLst>
              <a:ext uri="{FF2B5EF4-FFF2-40B4-BE49-F238E27FC236}">
                <a16:creationId xmlns:a16="http://schemas.microsoft.com/office/drawing/2014/main" id="{3D2B63F6-9C51-4F48-B5E3-E081DF17CE00}"/>
              </a:ext>
            </a:extLst>
          </p:cNvPr>
          <p:cNvSpPr>
            <a:spLocks noGrp="1"/>
          </p:cNvSpPr>
          <p:nvPr>
            <p:ph type="title"/>
          </p:nvPr>
        </p:nvSpPr>
        <p:spPr>
          <a:xfrm>
            <a:off x="316679" y="121966"/>
            <a:ext cx="7211172" cy="382564"/>
          </a:xfrm>
        </p:spPr>
        <p:txBody>
          <a:bodyPr/>
          <a:lstStyle/>
          <a:p>
            <a:r>
              <a:rPr lang="en-US" dirty="0"/>
              <a:t>Architectures of Deep Q Learning: Architecture 2 </a:t>
            </a:r>
            <a:endParaRPr lang="en-IN" dirty="0"/>
          </a:p>
        </p:txBody>
      </p:sp>
      <p:pic>
        <p:nvPicPr>
          <p:cNvPr id="6" name="Picture 5">
            <a:extLst>
              <a:ext uri="{FF2B5EF4-FFF2-40B4-BE49-F238E27FC236}">
                <a16:creationId xmlns:a16="http://schemas.microsoft.com/office/drawing/2014/main" id="{E506C713-27D0-4F65-9E21-2847BF43CC00}"/>
              </a:ext>
            </a:extLst>
          </p:cNvPr>
          <p:cNvPicPr>
            <a:picLocks noChangeAspect="1"/>
          </p:cNvPicPr>
          <p:nvPr/>
        </p:nvPicPr>
        <p:blipFill>
          <a:blip r:embed="rId2"/>
          <a:stretch>
            <a:fillRect/>
          </a:stretch>
        </p:blipFill>
        <p:spPr>
          <a:xfrm>
            <a:off x="1378877" y="869866"/>
            <a:ext cx="6386246" cy="1721572"/>
          </a:xfrm>
          <a:prstGeom prst="rect">
            <a:avLst/>
          </a:prstGeom>
        </p:spPr>
      </p:pic>
      <p:sp>
        <p:nvSpPr>
          <p:cNvPr id="8" name="Rectangle 7">
            <a:extLst>
              <a:ext uri="{FF2B5EF4-FFF2-40B4-BE49-F238E27FC236}">
                <a16:creationId xmlns:a16="http://schemas.microsoft.com/office/drawing/2014/main" id="{20E57929-5738-4640-9E2D-FDD4D6BC9098}"/>
              </a:ext>
            </a:extLst>
          </p:cNvPr>
          <p:cNvSpPr/>
          <p:nvPr/>
        </p:nvSpPr>
        <p:spPr>
          <a:xfrm>
            <a:off x="628650" y="2756020"/>
            <a:ext cx="7886700" cy="1477328"/>
          </a:xfrm>
          <a:prstGeom prst="rect">
            <a:avLst/>
          </a:prstGeom>
        </p:spPr>
        <p:txBody>
          <a:bodyPr wrap="square">
            <a:spAutoFit/>
          </a:bodyPr>
          <a:lstStyle/>
          <a:p>
            <a:r>
              <a:rPr lang="en-US" dirty="0">
                <a:solidFill>
                  <a:srgbClr val="FF0000"/>
                </a:solidFill>
              </a:rPr>
              <a:t>Advantage:</a:t>
            </a:r>
          </a:p>
          <a:p>
            <a:endParaRPr lang="en-US" dirty="0">
              <a:solidFill>
                <a:srgbClr val="FF0000"/>
              </a:solidFill>
            </a:endParaRPr>
          </a:p>
          <a:p>
            <a:r>
              <a:rPr lang="en-US" dirty="0"/>
              <a:t>The advantage here is that, just by giving state as the input to the NN, you will get Q(s, a) for each action, so you have to run the NN just once for every state. Take the action for which Q(s, a) is the maximum. </a:t>
            </a:r>
            <a:endParaRPr lang="en-IN" dirty="0"/>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741BB8FC-F0A9-4A1F-B75B-2E8E33983AE6}"/>
                  </a:ext>
                </a:extLst>
              </p14:cNvPr>
              <p14:cNvContentPartPr/>
              <p14:nvPr/>
            </p14:nvContentPartPr>
            <p14:xfrm>
              <a:off x="1519560" y="1113120"/>
              <a:ext cx="6773760" cy="4093200"/>
            </p14:xfrm>
          </p:contentPart>
        </mc:Choice>
        <mc:Fallback>
          <p:pic>
            <p:nvPicPr>
              <p:cNvPr id="7" name="Ink 6">
                <a:extLst>
                  <a:ext uri="{FF2B5EF4-FFF2-40B4-BE49-F238E27FC236}">
                    <a16:creationId xmlns:a16="http://schemas.microsoft.com/office/drawing/2014/main" id="{741BB8FC-F0A9-4A1F-B75B-2E8E33983AE6}"/>
                  </a:ext>
                </a:extLst>
              </p:cNvPr>
              <p:cNvPicPr/>
              <p:nvPr/>
            </p:nvPicPr>
            <p:blipFill>
              <a:blip r:embed="rId4"/>
              <a:stretch>
                <a:fillRect/>
              </a:stretch>
            </p:blipFill>
            <p:spPr>
              <a:xfrm>
                <a:off x="1510200" y="1103760"/>
                <a:ext cx="6792480" cy="4111920"/>
              </a:xfrm>
              <a:prstGeom prst="rect">
                <a:avLst/>
              </a:prstGeom>
            </p:spPr>
          </p:pic>
        </mc:Fallback>
      </mc:AlternateContent>
    </p:spTree>
    <p:extLst>
      <p:ext uri="{BB962C8B-B14F-4D97-AF65-F5344CB8AC3E}">
        <p14:creationId xmlns:p14="http://schemas.microsoft.com/office/powerpoint/2010/main" val="20457877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E9150F-F03E-BF4B-BE66-299E7500C2AC}"/>
              </a:ext>
            </a:extLst>
          </p:cNvPr>
          <p:cNvSpPr txBox="1">
            <a:spLocks/>
          </p:cNvSpPr>
          <p:nvPr/>
        </p:nvSpPr>
        <p:spPr>
          <a:xfrm>
            <a:off x="555037" y="2114911"/>
            <a:ext cx="6895272" cy="1171985"/>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Neue Plak" panose="020B0804030202020204" pitchFamily="34" charset="0"/>
                <a:ea typeface="+mj-ea"/>
                <a:cs typeface="+mj-cs"/>
              </a:defRPr>
            </a:lvl1pPr>
          </a:lstStyle>
          <a:p>
            <a:pPr algn="l"/>
            <a:r>
              <a:rPr lang="en-IN" sz="4000" dirty="0">
                <a:latin typeface="Proxima Nova Light" panose="02000506030000020004" pitchFamily="2" charset="77"/>
              </a:rPr>
              <a:t>Thank You!</a:t>
            </a:r>
          </a:p>
        </p:txBody>
      </p:sp>
      <p:pic>
        <p:nvPicPr>
          <p:cNvPr id="4" name="Picture 3">
            <a:extLst>
              <a:ext uri="{FF2B5EF4-FFF2-40B4-BE49-F238E27FC236}">
                <a16:creationId xmlns:a16="http://schemas.microsoft.com/office/drawing/2014/main" id="{19D61CDC-9A94-4E56-8E69-4DD523DCC5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82370" y="0"/>
            <a:ext cx="1356542" cy="1577482"/>
          </a:xfrm>
          <a:prstGeom prst="rect">
            <a:avLst/>
          </a:prstGeom>
        </p:spPr>
      </p:pic>
      <p:sp>
        <p:nvSpPr>
          <p:cNvPr id="9" name="Text Placeholder 2">
            <a:extLst>
              <a:ext uri="{FF2B5EF4-FFF2-40B4-BE49-F238E27FC236}">
                <a16:creationId xmlns:a16="http://schemas.microsoft.com/office/drawing/2014/main" id="{675E4F9E-AA57-419B-B42E-F9560AF44A43}"/>
              </a:ext>
            </a:extLst>
          </p:cNvPr>
          <p:cNvSpPr txBox="1">
            <a:spLocks/>
          </p:cNvSpPr>
          <p:nvPr/>
        </p:nvSpPr>
        <p:spPr>
          <a:xfrm>
            <a:off x="1157110" y="716037"/>
            <a:ext cx="2603231" cy="131112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solidFill>
                <a:schemeClr val="bg1"/>
              </a:solidFill>
            </a:endParaRPr>
          </a:p>
          <a:p>
            <a:r>
              <a:rPr lang="en-US" sz="1400" i="1" dirty="0"/>
              <a:t>    #LifeKoKaroLift</a:t>
            </a:r>
          </a:p>
        </p:txBody>
      </p:sp>
      <p:sp>
        <p:nvSpPr>
          <p:cNvPr id="2" name="Date Placeholder 1"/>
          <p:cNvSpPr>
            <a:spLocks noGrp="1"/>
          </p:cNvSpPr>
          <p:nvPr>
            <p:ph type="dt" sz="half" idx="10"/>
          </p:nvPr>
        </p:nvSpPr>
        <p:spPr/>
        <p:txBody>
          <a:bodyPr/>
          <a:lstStyle/>
          <a:p>
            <a:fld id="{05F9FE4C-6887-C742-8AA6-90375168B633}" type="datetime1">
              <a:rPr lang="en-IN" smtClean="0"/>
              <a:t>27-03-2022</a:t>
            </a:fld>
            <a:endParaRPr lang="en-IN" dirty="0"/>
          </a:p>
        </p:txBody>
      </p:sp>
      <p:sp>
        <p:nvSpPr>
          <p:cNvPr id="3" name="Slide Number Placeholder 2"/>
          <p:cNvSpPr>
            <a:spLocks noGrp="1"/>
          </p:cNvSpPr>
          <p:nvPr>
            <p:ph type="sldNum" sz="quarter" idx="12"/>
          </p:nvPr>
        </p:nvSpPr>
        <p:spPr>
          <a:xfrm>
            <a:off x="6553670" y="4516965"/>
            <a:ext cx="2057400" cy="273844"/>
          </a:xfrm>
        </p:spPr>
        <p:txBody>
          <a:bodyPr/>
          <a:lstStyle/>
          <a:p>
            <a:r>
              <a:rPr lang="en-IN" dirty="0"/>
              <a:t>21</a:t>
            </a:r>
          </a:p>
        </p:txBody>
      </p:sp>
    </p:spTree>
    <p:extLst>
      <p:ext uri="{BB962C8B-B14F-4D97-AF65-F5344CB8AC3E}">
        <p14:creationId xmlns:p14="http://schemas.microsoft.com/office/powerpoint/2010/main" val="1885528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6D2E29-3933-614D-82C7-D215195ADAE0}" type="datetime1">
              <a:rPr lang="en-IN" smtClean="0"/>
              <a:t>27-03-2022</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4</a:t>
            </a:fld>
            <a:endParaRPr lang="en-IN" dirty="0"/>
          </a:p>
        </p:txBody>
      </p:sp>
      <p:sp>
        <p:nvSpPr>
          <p:cNvPr id="5" name="Title 4"/>
          <p:cNvSpPr>
            <a:spLocks noGrp="1"/>
          </p:cNvSpPr>
          <p:nvPr>
            <p:ph type="title"/>
          </p:nvPr>
        </p:nvSpPr>
        <p:spPr>
          <a:xfrm>
            <a:off x="316679" y="121966"/>
            <a:ext cx="6484813" cy="382564"/>
          </a:xfrm>
        </p:spPr>
        <p:txBody>
          <a:bodyPr/>
          <a:lstStyle/>
          <a:p>
            <a:r>
              <a:rPr lang="en-US" dirty="0"/>
              <a:t>Reinforcement Learning</a:t>
            </a:r>
          </a:p>
        </p:txBody>
      </p:sp>
      <p:pic>
        <p:nvPicPr>
          <p:cNvPr id="1026" name="Picture 2">
            <a:extLst>
              <a:ext uri="{FF2B5EF4-FFF2-40B4-BE49-F238E27FC236}">
                <a16:creationId xmlns:a16="http://schemas.microsoft.com/office/drawing/2014/main" id="{DB71275D-BCA9-4CE5-8C86-2392489FB3E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340244" y="923943"/>
            <a:ext cx="2922496" cy="136992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F0306A5-31A4-4C42-8040-25A0B07B8B06}"/>
              </a:ext>
            </a:extLst>
          </p:cNvPr>
          <p:cNvSpPr/>
          <p:nvPr/>
        </p:nvSpPr>
        <p:spPr>
          <a:xfrm>
            <a:off x="628650" y="1000606"/>
            <a:ext cx="4545646" cy="707886"/>
          </a:xfrm>
          <a:prstGeom prst="rect">
            <a:avLst/>
          </a:prstGeom>
        </p:spPr>
        <p:txBody>
          <a:bodyPr wrap="square">
            <a:spAutoFit/>
          </a:bodyPr>
          <a:lstStyle/>
          <a:p>
            <a:pPr algn="ctr"/>
            <a:r>
              <a:rPr lang="en-US" sz="2000" dirty="0">
                <a:solidFill>
                  <a:srgbClr val="CE2D40"/>
                </a:solidFill>
                <a:latin typeface="Gill Sans MT" panose="020B0502020104020203" pitchFamily="34" charset="0"/>
              </a:rPr>
              <a:t>“ </a:t>
            </a:r>
            <a:r>
              <a:rPr lang="en-US" sz="1400" dirty="0">
                <a:latin typeface="Gill Sans MT" panose="020B0502020104020203" pitchFamily="34" charset="0"/>
              </a:rPr>
              <a:t>Reinforcement learning is the training of machine learning models to make a optimal decisions using experiences </a:t>
            </a:r>
            <a:r>
              <a:rPr lang="en-US" sz="2000" dirty="0">
                <a:solidFill>
                  <a:srgbClr val="CE2D40"/>
                </a:solidFill>
                <a:latin typeface="Gill Sans MT" panose="020B0502020104020203" pitchFamily="34" charset="0"/>
              </a:rPr>
              <a:t>”</a:t>
            </a:r>
          </a:p>
        </p:txBody>
      </p:sp>
      <p:sp>
        <p:nvSpPr>
          <p:cNvPr id="4" name="Rectangle 3">
            <a:extLst>
              <a:ext uri="{FF2B5EF4-FFF2-40B4-BE49-F238E27FC236}">
                <a16:creationId xmlns:a16="http://schemas.microsoft.com/office/drawing/2014/main" id="{50926F02-0741-4B05-B8B9-8ECD053764C1}"/>
              </a:ext>
            </a:extLst>
          </p:cNvPr>
          <p:cNvSpPr/>
          <p:nvPr/>
        </p:nvSpPr>
        <p:spPr>
          <a:xfrm>
            <a:off x="4365881" y="2527068"/>
            <a:ext cx="4545646" cy="1815882"/>
          </a:xfrm>
          <a:prstGeom prst="rect">
            <a:avLst/>
          </a:prstGeom>
        </p:spPr>
        <p:txBody>
          <a:bodyPr wrap="square">
            <a:spAutoFit/>
          </a:bodyPr>
          <a:lstStyle/>
          <a:p>
            <a:r>
              <a:rPr lang="en-US" sz="1400" dirty="0">
                <a:latin typeface="Times New Roman" panose="02020603050405020304" pitchFamily="18" charset="0"/>
                <a:cs typeface="Times New Roman" panose="02020603050405020304" pitchFamily="18" charset="0"/>
              </a:rPr>
              <a:t>Learning Steps :</a:t>
            </a:r>
          </a:p>
          <a:p>
            <a:endParaRPr lang="en-US" sz="1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Observation of the environment</a:t>
            </a:r>
          </a:p>
          <a:p>
            <a:pPr marL="285750" indent="-285750">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Deciding how to act using some strategy</a:t>
            </a:r>
          </a:p>
          <a:p>
            <a:pPr marL="285750" indent="-285750">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Acting accordingly</a:t>
            </a:r>
          </a:p>
          <a:p>
            <a:pPr marL="285750" indent="-285750">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Receiving a reward or penalty</a:t>
            </a:r>
          </a:p>
          <a:p>
            <a:pPr marL="285750" indent="-285750">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Learning from the experiences and refining our strategy</a:t>
            </a:r>
          </a:p>
          <a:p>
            <a:pPr marL="285750" indent="-285750">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Iterate until an optimal strategy is found</a:t>
            </a:r>
          </a:p>
        </p:txBody>
      </p:sp>
      <p:pic>
        <p:nvPicPr>
          <p:cNvPr id="1028" name="Picture 4">
            <a:extLst>
              <a:ext uri="{FF2B5EF4-FFF2-40B4-BE49-F238E27FC236}">
                <a16:creationId xmlns:a16="http://schemas.microsoft.com/office/drawing/2014/main" id="{6A0E2319-4B63-4FF2-B1F5-A6F399BBD8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109" y="2091405"/>
            <a:ext cx="3275635" cy="229294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84A5166D-DD36-45D5-9571-462D82172748}"/>
                  </a:ext>
                </a:extLst>
              </p14:cNvPr>
              <p14:cNvContentPartPr/>
              <p14:nvPr/>
            </p14:nvContentPartPr>
            <p14:xfrm>
              <a:off x="91440" y="484560"/>
              <a:ext cx="8708040" cy="4122360"/>
            </p14:xfrm>
          </p:contentPart>
        </mc:Choice>
        <mc:Fallback>
          <p:pic>
            <p:nvPicPr>
              <p:cNvPr id="7" name="Ink 6">
                <a:extLst>
                  <a:ext uri="{FF2B5EF4-FFF2-40B4-BE49-F238E27FC236}">
                    <a16:creationId xmlns:a16="http://schemas.microsoft.com/office/drawing/2014/main" id="{84A5166D-DD36-45D5-9571-462D82172748}"/>
                  </a:ext>
                </a:extLst>
              </p:cNvPr>
              <p:cNvPicPr/>
              <p:nvPr/>
            </p:nvPicPr>
            <p:blipFill>
              <a:blip r:embed="rId5"/>
              <a:stretch>
                <a:fillRect/>
              </a:stretch>
            </p:blipFill>
            <p:spPr>
              <a:xfrm>
                <a:off x="82080" y="475200"/>
                <a:ext cx="8726760" cy="4141080"/>
              </a:xfrm>
              <a:prstGeom prst="rect">
                <a:avLst/>
              </a:prstGeom>
            </p:spPr>
          </p:pic>
        </mc:Fallback>
      </mc:AlternateContent>
    </p:spTree>
    <p:extLst>
      <p:ext uri="{BB962C8B-B14F-4D97-AF65-F5344CB8AC3E}">
        <p14:creationId xmlns:p14="http://schemas.microsoft.com/office/powerpoint/2010/main" val="3134541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D860D1-432A-481D-B212-684BC81DF350}"/>
              </a:ext>
            </a:extLst>
          </p:cNvPr>
          <p:cNvSpPr>
            <a:spLocks noGrp="1"/>
          </p:cNvSpPr>
          <p:nvPr>
            <p:ph type="dt" sz="half" idx="10"/>
          </p:nvPr>
        </p:nvSpPr>
        <p:spPr/>
        <p:txBody>
          <a:bodyPr/>
          <a:lstStyle/>
          <a:p>
            <a:fld id="{9E6D2E29-3933-614D-82C7-D215195ADAE0}" type="datetime1">
              <a:rPr lang="en-IN" smtClean="0"/>
              <a:t>27-03-2022</a:t>
            </a:fld>
            <a:endParaRPr lang="en-IN"/>
          </a:p>
        </p:txBody>
      </p:sp>
      <p:sp>
        <p:nvSpPr>
          <p:cNvPr id="3" name="Slide Number Placeholder 2">
            <a:extLst>
              <a:ext uri="{FF2B5EF4-FFF2-40B4-BE49-F238E27FC236}">
                <a16:creationId xmlns:a16="http://schemas.microsoft.com/office/drawing/2014/main" id="{B6D3598E-3995-4944-A5D4-F2B04F415E48}"/>
              </a:ext>
            </a:extLst>
          </p:cNvPr>
          <p:cNvSpPr>
            <a:spLocks noGrp="1"/>
          </p:cNvSpPr>
          <p:nvPr>
            <p:ph type="sldNum" sz="quarter" idx="12"/>
          </p:nvPr>
        </p:nvSpPr>
        <p:spPr/>
        <p:txBody>
          <a:bodyPr/>
          <a:lstStyle/>
          <a:p>
            <a:fld id="{273EEA2F-D825-49D3-9C25-497F06EFD3F7}" type="slidenum">
              <a:rPr lang="en-IN" smtClean="0"/>
              <a:t>5</a:t>
            </a:fld>
            <a:endParaRPr lang="en-IN"/>
          </a:p>
        </p:txBody>
      </p:sp>
      <p:sp>
        <p:nvSpPr>
          <p:cNvPr id="4" name="Content Placeholder 3">
            <a:extLst>
              <a:ext uri="{FF2B5EF4-FFF2-40B4-BE49-F238E27FC236}">
                <a16:creationId xmlns:a16="http://schemas.microsoft.com/office/drawing/2014/main" id="{BAD8BDE7-2AE2-42C4-BC6A-8D30D4BD0B62}"/>
              </a:ext>
            </a:extLst>
          </p:cNvPr>
          <p:cNvSpPr>
            <a:spLocks noGrp="1"/>
          </p:cNvSpPr>
          <p:nvPr>
            <p:ph idx="15"/>
          </p:nvPr>
        </p:nvSpPr>
        <p:spPr/>
        <p:txBody>
          <a:bodyPr/>
          <a:lstStyle/>
          <a:p>
            <a:endParaRPr lang="en-IN"/>
          </a:p>
        </p:txBody>
      </p:sp>
      <p:sp>
        <p:nvSpPr>
          <p:cNvPr id="5" name="Title 4">
            <a:extLst>
              <a:ext uri="{FF2B5EF4-FFF2-40B4-BE49-F238E27FC236}">
                <a16:creationId xmlns:a16="http://schemas.microsoft.com/office/drawing/2014/main" id="{F351A7FD-07F4-44BB-9285-E54E098653FB}"/>
              </a:ext>
            </a:extLst>
          </p:cNvPr>
          <p:cNvSpPr>
            <a:spLocks noGrp="1"/>
          </p:cNvSpPr>
          <p:nvPr>
            <p:ph type="title"/>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EAF92733-51C4-42C2-889A-1059B3538C43}"/>
                  </a:ext>
                </a:extLst>
              </p14:cNvPr>
              <p14:cNvContentPartPr/>
              <p14:nvPr/>
            </p14:nvContentPartPr>
            <p14:xfrm>
              <a:off x="1014120" y="932040"/>
              <a:ext cx="5220000" cy="2698200"/>
            </p14:xfrm>
          </p:contentPart>
        </mc:Choice>
        <mc:Fallback>
          <p:pic>
            <p:nvPicPr>
              <p:cNvPr id="6" name="Ink 5">
                <a:extLst>
                  <a:ext uri="{FF2B5EF4-FFF2-40B4-BE49-F238E27FC236}">
                    <a16:creationId xmlns:a16="http://schemas.microsoft.com/office/drawing/2014/main" id="{EAF92733-51C4-42C2-889A-1059B3538C43}"/>
                  </a:ext>
                </a:extLst>
              </p:cNvPr>
              <p:cNvPicPr/>
              <p:nvPr/>
            </p:nvPicPr>
            <p:blipFill>
              <a:blip r:embed="rId3"/>
              <a:stretch>
                <a:fillRect/>
              </a:stretch>
            </p:blipFill>
            <p:spPr>
              <a:xfrm>
                <a:off x="1004760" y="922680"/>
                <a:ext cx="5238720" cy="2716920"/>
              </a:xfrm>
              <a:prstGeom prst="rect">
                <a:avLst/>
              </a:prstGeom>
            </p:spPr>
          </p:pic>
        </mc:Fallback>
      </mc:AlternateContent>
    </p:spTree>
    <p:extLst>
      <p:ext uri="{BB962C8B-B14F-4D97-AF65-F5344CB8AC3E}">
        <p14:creationId xmlns:p14="http://schemas.microsoft.com/office/powerpoint/2010/main" val="1513405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DFADD0-4BA9-4A37-9DD3-A788F9594908}"/>
              </a:ext>
            </a:extLst>
          </p:cNvPr>
          <p:cNvSpPr>
            <a:spLocks noGrp="1"/>
          </p:cNvSpPr>
          <p:nvPr>
            <p:ph type="dt" sz="half" idx="10"/>
          </p:nvPr>
        </p:nvSpPr>
        <p:spPr/>
        <p:txBody>
          <a:bodyPr/>
          <a:lstStyle/>
          <a:p>
            <a:fld id="{9E6D2E29-3933-614D-82C7-D215195ADAE0}" type="datetime1">
              <a:rPr lang="en-IN" smtClean="0"/>
              <a:t>27-03-2022</a:t>
            </a:fld>
            <a:endParaRPr lang="en-IN"/>
          </a:p>
        </p:txBody>
      </p:sp>
      <p:sp>
        <p:nvSpPr>
          <p:cNvPr id="3" name="Slide Number Placeholder 2">
            <a:extLst>
              <a:ext uri="{FF2B5EF4-FFF2-40B4-BE49-F238E27FC236}">
                <a16:creationId xmlns:a16="http://schemas.microsoft.com/office/drawing/2014/main" id="{BB9491CC-9016-4BB2-867F-AF53A04A90B9}"/>
              </a:ext>
            </a:extLst>
          </p:cNvPr>
          <p:cNvSpPr>
            <a:spLocks noGrp="1"/>
          </p:cNvSpPr>
          <p:nvPr>
            <p:ph type="sldNum" sz="quarter" idx="12"/>
          </p:nvPr>
        </p:nvSpPr>
        <p:spPr/>
        <p:txBody>
          <a:bodyPr/>
          <a:lstStyle/>
          <a:p>
            <a:fld id="{273EEA2F-D825-49D3-9C25-497F06EFD3F7}" type="slidenum">
              <a:rPr lang="en-IN" smtClean="0"/>
              <a:t>6</a:t>
            </a:fld>
            <a:endParaRPr lang="en-IN"/>
          </a:p>
        </p:txBody>
      </p:sp>
      <p:sp>
        <p:nvSpPr>
          <p:cNvPr id="4" name="Content Placeholder 3">
            <a:extLst>
              <a:ext uri="{FF2B5EF4-FFF2-40B4-BE49-F238E27FC236}">
                <a16:creationId xmlns:a16="http://schemas.microsoft.com/office/drawing/2014/main" id="{3795F452-1DA9-41AB-B4F8-67A9F419746B}"/>
              </a:ext>
            </a:extLst>
          </p:cNvPr>
          <p:cNvSpPr>
            <a:spLocks noGrp="1"/>
          </p:cNvSpPr>
          <p:nvPr>
            <p:ph idx="15"/>
          </p:nvPr>
        </p:nvSpPr>
        <p:spPr/>
        <p:txBody>
          <a:bodyPr/>
          <a:lstStyle/>
          <a:p>
            <a:endParaRPr lang="en-IN"/>
          </a:p>
        </p:txBody>
      </p:sp>
      <p:sp>
        <p:nvSpPr>
          <p:cNvPr id="5" name="Title 4">
            <a:extLst>
              <a:ext uri="{FF2B5EF4-FFF2-40B4-BE49-F238E27FC236}">
                <a16:creationId xmlns:a16="http://schemas.microsoft.com/office/drawing/2014/main" id="{E7B29393-8C4A-48C4-93FC-FBF9A05E9CDA}"/>
              </a:ext>
            </a:extLst>
          </p:cNvPr>
          <p:cNvSpPr>
            <a:spLocks noGrp="1"/>
          </p:cNvSpPr>
          <p:nvPr>
            <p:ph type="title"/>
          </p:nvPr>
        </p:nvSpPr>
        <p:spPr/>
        <p:txBody>
          <a:bodyPr/>
          <a:lstStyle/>
          <a:p>
            <a:endParaRPr lang="en-IN"/>
          </a:p>
        </p:txBody>
      </p:sp>
      <p:pic>
        <p:nvPicPr>
          <p:cNvPr id="1026" name="Picture 2" descr="Game Level Design with Reinforcement Learning | by Chintan Trivedi |  Towards Data Science">
            <a:extLst>
              <a:ext uri="{FF2B5EF4-FFF2-40B4-BE49-F238E27FC236}">
                <a16:creationId xmlns:a16="http://schemas.microsoft.com/office/drawing/2014/main" id="{B6B20F80-2894-4CB7-9F7A-2110031F42B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70620" y="735284"/>
            <a:ext cx="7411380" cy="4168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447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6D2E29-3933-614D-82C7-D215195ADAE0}" type="datetime1">
              <a:rPr lang="en-IN" smtClean="0"/>
              <a:t>27-03-2022</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7</a:t>
            </a:fld>
            <a:endParaRPr lang="en-IN"/>
          </a:p>
        </p:txBody>
      </p:sp>
      <p:sp>
        <p:nvSpPr>
          <p:cNvPr id="5" name="Title 4"/>
          <p:cNvSpPr>
            <a:spLocks noGrp="1"/>
          </p:cNvSpPr>
          <p:nvPr>
            <p:ph type="title"/>
          </p:nvPr>
        </p:nvSpPr>
        <p:spPr/>
        <p:txBody>
          <a:bodyPr/>
          <a:lstStyle/>
          <a:p>
            <a:r>
              <a:rPr lang="en-US" dirty="0"/>
              <a:t>Markov State</a:t>
            </a:r>
          </a:p>
        </p:txBody>
      </p:sp>
      <p:sp>
        <p:nvSpPr>
          <p:cNvPr id="6" name="Rectangle 5"/>
          <p:cNvSpPr/>
          <p:nvPr/>
        </p:nvSpPr>
        <p:spPr>
          <a:xfrm>
            <a:off x="3583018" y="1417458"/>
            <a:ext cx="5145426" cy="1936556"/>
          </a:xfrm>
          <a:prstGeom prst="rect">
            <a:avLst/>
          </a:prstGeom>
        </p:spPr>
        <p:txBody>
          <a:bodyPr wrap="square">
            <a:spAutoFit/>
          </a:bodyPr>
          <a:lstStyle/>
          <a:p>
            <a:pPr algn="ctr">
              <a:lnSpc>
                <a:spcPct val="107000"/>
              </a:lnSpc>
            </a:pPr>
            <a:r>
              <a:rPr lang="en-US" sz="2400" dirty="0">
                <a:solidFill>
                  <a:srgbClr val="CE2D40"/>
                </a:solidFill>
                <a:latin typeface="Arial" panose="020B0604020202020204" pitchFamily="34" charset="0"/>
                <a:ea typeface="Times New Roman" panose="02020603050405020304" pitchFamily="18" charset="0"/>
                <a:cs typeface="Times New Roman" panose="02020603050405020304" pitchFamily="18" charset="0"/>
              </a:rPr>
              <a:t>“ </a:t>
            </a:r>
            <a:r>
              <a:rPr lang="en-US" sz="1600"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The </a:t>
            </a:r>
            <a:r>
              <a:rPr lang="en-US" sz="1600" b="1"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Markov assumption</a:t>
            </a:r>
            <a:r>
              <a:rPr lang="en-US" sz="1600"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 assumes that the current state is sufficient for taking the next action. So,  Markov state has all relevant information to model the problem. The process which follows Markov property is called </a:t>
            </a:r>
            <a:r>
              <a:rPr lang="en-US" sz="1600" b="1"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Markov Decision</a:t>
            </a:r>
            <a:r>
              <a:rPr lang="en-US" sz="1600"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 </a:t>
            </a:r>
            <a:r>
              <a:rPr lang="en-US" sz="1600" b="1"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Processes</a:t>
            </a:r>
            <a:r>
              <a:rPr lang="en-US" sz="1600"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 (popularly called </a:t>
            </a:r>
            <a:r>
              <a:rPr lang="en-US" sz="1600" b="1"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MDPs</a:t>
            </a:r>
            <a:r>
              <a:rPr lang="en-US" sz="1600"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a:t>
            </a:r>
            <a:r>
              <a:rPr lang="en-US" sz="1600" dirty="0">
                <a:solidFill>
                  <a:srgbClr val="CE2D40"/>
                </a:solidFill>
                <a:latin typeface="Arial" panose="020B0604020202020204" pitchFamily="34" charset="0"/>
                <a:ea typeface="Times New Roman" panose="02020603050405020304" pitchFamily="18" charset="0"/>
                <a:cs typeface="Times New Roman" panose="02020603050405020304" pitchFamily="18" charset="0"/>
              </a:rPr>
              <a:t> </a:t>
            </a:r>
            <a:r>
              <a:rPr lang="en-US" sz="2400" dirty="0">
                <a:solidFill>
                  <a:srgbClr val="CE2D40"/>
                </a:solidFill>
                <a:latin typeface="Arial" panose="020B0604020202020204" pitchFamily="34" charset="0"/>
                <a:ea typeface="Times New Roman" panose="02020603050405020304" pitchFamily="18" charset="0"/>
                <a:cs typeface="Times New Roman" panose="02020603050405020304" pitchFamily="18" charset="0"/>
              </a:rPr>
              <a:t>“</a:t>
            </a:r>
            <a:r>
              <a:rPr lang="en-US" sz="1600" dirty="0">
                <a:solidFill>
                  <a:srgbClr val="333333"/>
                </a:solidFill>
                <a:latin typeface="Arial" panose="020B0604020202020204" pitchFamily="34" charset="0"/>
                <a:ea typeface="Times New Roman" panose="02020603050405020304" pitchFamily="18"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074" name="Picture 2" descr="https://miro.medium.com/max/664/1*yTz8cG5yfov_kdjKz6dNJ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2579522"/>
            <a:ext cx="2954368" cy="19939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738268" y="1062910"/>
            <a:ext cx="2400684" cy="1322826"/>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FFC0AE8B-EA60-4FEB-96D6-83C7B2E0B413}"/>
                  </a:ext>
                </a:extLst>
              </p14:cNvPr>
              <p14:cNvContentPartPr/>
              <p14:nvPr/>
            </p14:nvContentPartPr>
            <p14:xfrm>
              <a:off x="3377880" y="1492920"/>
              <a:ext cx="543600" cy="315360"/>
            </p14:xfrm>
          </p:contentPart>
        </mc:Choice>
        <mc:Fallback>
          <p:pic>
            <p:nvPicPr>
              <p:cNvPr id="4" name="Ink 3">
                <a:extLst>
                  <a:ext uri="{FF2B5EF4-FFF2-40B4-BE49-F238E27FC236}">
                    <a16:creationId xmlns:a16="http://schemas.microsoft.com/office/drawing/2014/main" id="{FFC0AE8B-EA60-4FEB-96D6-83C7B2E0B413}"/>
                  </a:ext>
                </a:extLst>
              </p:cNvPr>
              <p:cNvPicPr/>
              <p:nvPr/>
            </p:nvPicPr>
            <p:blipFill>
              <a:blip r:embed="rId5"/>
              <a:stretch>
                <a:fillRect/>
              </a:stretch>
            </p:blipFill>
            <p:spPr>
              <a:xfrm>
                <a:off x="3368520" y="1483560"/>
                <a:ext cx="562320" cy="334080"/>
              </a:xfrm>
              <a:prstGeom prst="rect">
                <a:avLst/>
              </a:prstGeom>
            </p:spPr>
          </p:pic>
        </mc:Fallback>
      </mc:AlternateContent>
    </p:spTree>
    <p:extLst>
      <p:ext uri="{BB962C8B-B14F-4D97-AF65-F5344CB8AC3E}">
        <p14:creationId xmlns:p14="http://schemas.microsoft.com/office/powerpoint/2010/main" val="722953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27-03-2022</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8</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2" y="9334"/>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11139" y="206222"/>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1 </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27-03-2022</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22" name="TextBox 21"/>
          <p:cNvSpPr txBox="1"/>
          <p:nvPr/>
        </p:nvSpPr>
        <p:spPr>
          <a:xfrm>
            <a:off x="638175" y="1417843"/>
            <a:ext cx="8122404" cy="369332"/>
          </a:xfrm>
          <a:prstGeom prst="rect">
            <a:avLst/>
          </a:prstGeom>
          <a:noFill/>
        </p:spPr>
        <p:txBody>
          <a:bodyPr wrap="square" rtlCol="0">
            <a:spAutoFit/>
          </a:bodyPr>
          <a:lstStyle/>
          <a:p>
            <a:r>
              <a:rPr lang="en-US" dirty="0"/>
              <a:t>What could be the state vector for a Atari Breakout game ? (Multiple Correct)</a:t>
            </a:r>
          </a:p>
        </p:txBody>
      </p:sp>
      <p:sp>
        <p:nvSpPr>
          <p:cNvPr id="2" name="TextBox 1"/>
          <p:cNvSpPr txBox="1"/>
          <p:nvPr/>
        </p:nvSpPr>
        <p:spPr>
          <a:xfrm>
            <a:off x="638175" y="2072879"/>
            <a:ext cx="3832225" cy="1200329"/>
          </a:xfrm>
          <a:prstGeom prst="rect">
            <a:avLst/>
          </a:prstGeom>
          <a:noFill/>
        </p:spPr>
        <p:txBody>
          <a:bodyPr wrap="square" rtlCol="0">
            <a:spAutoFit/>
          </a:bodyPr>
          <a:lstStyle/>
          <a:p>
            <a:r>
              <a:rPr lang="en-US" dirty="0"/>
              <a:t>A) Ball Coordinates </a:t>
            </a:r>
          </a:p>
          <a:p>
            <a:r>
              <a:rPr lang="en-US" dirty="0"/>
              <a:t>B) Ball Velocity</a:t>
            </a:r>
          </a:p>
          <a:p>
            <a:r>
              <a:rPr lang="en-US" dirty="0"/>
              <a:t>C) Paddle Position </a:t>
            </a:r>
          </a:p>
          <a:p>
            <a:r>
              <a:rPr lang="en-US" dirty="0"/>
              <a:t>D) Coordinates of remaining bricks </a:t>
            </a:r>
          </a:p>
        </p:txBody>
      </p:sp>
      <p:pic>
        <p:nvPicPr>
          <p:cNvPr id="13316" name="Picture 4" descr="Image result for atari breakout g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04342" y="1989137"/>
            <a:ext cx="2535053" cy="166362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7">
            <p14:nvContentPartPr>
              <p14:cNvPr id="3" name="Ink 2">
                <a:extLst>
                  <a:ext uri="{FF2B5EF4-FFF2-40B4-BE49-F238E27FC236}">
                    <a16:creationId xmlns:a16="http://schemas.microsoft.com/office/drawing/2014/main" id="{607D5852-ADBF-48DD-9AAB-2DEFED17249B}"/>
                  </a:ext>
                </a:extLst>
              </p14:cNvPr>
              <p14:cNvContentPartPr/>
              <p14:nvPr/>
            </p14:nvContentPartPr>
            <p14:xfrm>
              <a:off x="407880" y="1284480"/>
              <a:ext cx="397080" cy="490320"/>
            </p14:xfrm>
          </p:contentPart>
        </mc:Choice>
        <mc:Fallback>
          <p:pic>
            <p:nvPicPr>
              <p:cNvPr id="3" name="Ink 2">
                <a:extLst>
                  <a:ext uri="{FF2B5EF4-FFF2-40B4-BE49-F238E27FC236}">
                    <a16:creationId xmlns:a16="http://schemas.microsoft.com/office/drawing/2014/main" id="{607D5852-ADBF-48DD-9AAB-2DEFED17249B}"/>
                  </a:ext>
                </a:extLst>
              </p:cNvPr>
              <p:cNvPicPr/>
              <p:nvPr/>
            </p:nvPicPr>
            <p:blipFill>
              <a:blip r:embed="rId8"/>
              <a:stretch>
                <a:fillRect/>
              </a:stretch>
            </p:blipFill>
            <p:spPr>
              <a:xfrm>
                <a:off x="398520" y="1275120"/>
                <a:ext cx="415800" cy="509040"/>
              </a:xfrm>
              <a:prstGeom prst="rect">
                <a:avLst/>
              </a:prstGeom>
            </p:spPr>
          </p:pic>
        </mc:Fallback>
      </mc:AlternateContent>
    </p:spTree>
    <p:extLst>
      <p:ext uri="{BB962C8B-B14F-4D97-AF65-F5344CB8AC3E}">
        <p14:creationId xmlns:p14="http://schemas.microsoft.com/office/powerpoint/2010/main" val="8559785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27-03-2022</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9</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2" y="9334"/>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11139" y="206222"/>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1 (Solution)</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27-03-2022</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22" name="TextBox 21"/>
          <p:cNvSpPr txBox="1"/>
          <p:nvPr/>
        </p:nvSpPr>
        <p:spPr>
          <a:xfrm>
            <a:off x="638175" y="1417843"/>
            <a:ext cx="8122404" cy="369332"/>
          </a:xfrm>
          <a:prstGeom prst="rect">
            <a:avLst/>
          </a:prstGeom>
          <a:noFill/>
        </p:spPr>
        <p:txBody>
          <a:bodyPr wrap="square" rtlCol="0">
            <a:spAutoFit/>
          </a:bodyPr>
          <a:lstStyle/>
          <a:p>
            <a:r>
              <a:rPr lang="en-US" dirty="0"/>
              <a:t>What could be the state vector for a Atari Breakout game ?</a:t>
            </a:r>
          </a:p>
        </p:txBody>
      </p:sp>
      <p:sp>
        <p:nvSpPr>
          <p:cNvPr id="2" name="TextBox 1"/>
          <p:cNvSpPr txBox="1"/>
          <p:nvPr/>
        </p:nvSpPr>
        <p:spPr>
          <a:xfrm>
            <a:off x="638175" y="2072879"/>
            <a:ext cx="3832225" cy="1200329"/>
          </a:xfrm>
          <a:prstGeom prst="rect">
            <a:avLst/>
          </a:prstGeom>
          <a:noFill/>
        </p:spPr>
        <p:txBody>
          <a:bodyPr wrap="square" rtlCol="0">
            <a:spAutoFit/>
          </a:bodyPr>
          <a:lstStyle/>
          <a:p>
            <a:r>
              <a:rPr lang="en-US" b="1" dirty="0">
                <a:solidFill>
                  <a:srgbClr val="E72D40"/>
                </a:solidFill>
              </a:rPr>
              <a:t>A) Ball Coordinates </a:t>
            </a:r>
          </a:p>
          <a:p>
            <a:r>
              <a:rPr lang="en-US" b="1" dirty="0">
                <a:solidFill>
                  <a:srgbClr val="E72D40"/>
                </a:solidFill>
              </a:rPr>
              <a:t>B) Ball Velocity</a:t>
            </a:r>
          </a:p>
          <a:p>
            <a:r>
              <a:rPr lang="en-US" b="1" dirty="0">
                <a:solidFill>
                  <a:srgbClr val="E72D40"/>
                </a:solidFill>
              </a:rPr>
              <a:t>C) Paddle Position </a:t>
            </a:r>
          </a:p>
          <a:p>
            <a:r>
              <a:rPr lang="en-US" b="1" dirty="0">
                <a:solidFill>
                  <a:srgbClr val="E72D40"/>
                </a:solidFill>
              </a:rPr>
              <a:t>D) Coordinates of remaining bricks </a:t>
            </a:r>
          </a:p>
        </p:txBody>
      </p:sp>
      <p:pic>
        <p:nvPicPr>
          <p:cNvPr id="13316" name="Picture 4" descr="Image result for atari breakout g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04342" y="1989137"/>
            <a:ext cx="2535053" cy="166362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7">
            <p14:nvContentPartPr>
              <p14:cNvPr id="3" name="Ink 2">
                <a:extLst>
                  <a:ext uri="{FF2B5EF4-FFF2-40B4-BE49-F238E27FC236}">
                    <a16:creationId xmlns:a16="http://schemas.microsoft.com/office/drawing/2014/main" id="{6CA1052D-3D44-4762-81C7-90BA09B3CA60}"/>
                  </a:ext>
                </a:extLst>
              </p14:cNvPr>
              <p14:cNvContentPartPr/>
              <p14:nvPr/>
            </p14:nvContentPartPr>
            <p14:xfrm>
              <a:off x="521640" y="1564560"/>
              <a:ext cx="7967520" cy="1646280"/>
            </p14:xfrm>
          </p:contentPart>
        </mc:Choice>
        <mc:Fallback>
          <p:pic>
            <p:nvPicPr>
              <p:cNvPr id="3" name="Ink 2">
                <a:extLst>
                  <a:ext uri="{FF2B5EF4-FFF2-40B4-BE49-F238E27FC236}">
                    <a16:creationId xmlns:a16="http://schemas.microsoft.com/office/drawing/2014/main" id="{6CA1052D-3D44-4762-81C7-90BA09B3CA60}"/>
                  </a:ext>
                </a:extLst>
              </p:cNvPr>
              <p:cNvPicPr/>
              <p:nvPr/>
            </p:nvPicPr>
            <p:blipFill>
              <a:blip r:embed="rId8"/>
              <a:stretch>
                <a:fillRect/>
              </a:stretch>
            </p:blipFill>
            <p:spPr>
              <a:xfrm>
                <a:off x="512280" y="1555200"/>
                <a:ext cx="7986240" cy="1665000"/>
              </a:xfrm>
              <a:prstGeom prst="rect">
                <a:avLst/>
              </a:prstGeom>
            </p:spPr>
          </p:pic>
        </mc:Fallback>
      </mc:AlternateContent>
    </p:spTree>
    <p:extLst>
      <p:ext uri="{BB962C8B-B14F-4D97-AF65-F5344CB8AC3E}">
        <p14:creationId xmlns:p14="http://schemas.microsoft.com/office/powerpoint/2010/main" val="276010321"/>
      </p:ext>
    </p:extLst>
  </p:cSld>
  <p:clrMapOvr>
    <a:masterClrMapping/>
  </p:clrMapOvr>
</p:sld>
</file>

<file path=ppt/theme/theme1.xml><?xml version="1.0" encoding="utf-8"?>
<a:theme xmlns:a="http://schemas.openxmlformats.org/drawingml/2006/main" name="MASTER_UPGRAD">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A0B7D4BF-F823-4A60-AE97-D3B3BE85E950}" vid="{1ADBB6A7-6E7E-4ADD-AD9D-36AA95C6FA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MASTER_UPGRAD</Template>
  <TotalTime>23155</TotalTime>
  <Words>2285</Words>
  <Application>Microsoft Office PowerPoint</Application>
  <PresentationFormat>On-screen Show (16:9)</PresentationFormat>
  <Paragraphs>343</Paragraphs>
  <Slides>36</Slides>
  <Notes>2</Notes>
  <HiddenSlides>1</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36</vt:i4>
      </vt:variant>
    </vt:vector>
  </HeadingPairs>
  <TitlesOfParts>
    <vt:vector size="55" baseType="lpstr">
      <vt:lpstr>Arial</vt:lpstr>
      <vt:lpstr>Calibri</vt:lpstr>
      <vt:lpstr>Gill Sans MT</vt:lpstr>
      <vt:lpstr>Lato</vt:lpstr>
      <vt:lpstr>medium-content-title-font</vt:lpstr>
      <vt:lpstr>Merriweather</vt:lpstr>
      <vt:lpstr>MJXc-TeX-main-R</vt:lpstr>
      <vt:lpstr>MJXc-TeX-math-I</vt:lpstr>
      <vt:lpstr>Neue Plak</vt:lpstr>
      <vt:lpstr>poppins</vt:lpstr>
      <vt:lpstr>Proxima Nova</vt:lpstr>
      <vt:lpstr>Proxima Nova Light</vt:lpstr>
      <vt:lpstr>Proxima Nova Rg</vt:lpstr>
      <vt:lpstr>roboto</vt:lpstr>
      <vt:lpstr>Roboto Cn</vt:lpstr>
      <vt:lpstr>Symbol</vt:lpstr>
      <vt:lpstr>Times New Roman</vt:lpstr>
      <vt:lpstr>Wingdings</vt:lpstr>
      <vt:lpstr>MASTER_UPGRAD</vt:lpstr>
      <vt:lpstr>PowerPoint Presentation</vt:lpstr>
      <vt:lpstr>PowerPoint Presentation</vt:lpstr>
      <vt:lpstr>Session - Agenda </vt:lpstr>
      <vt:lpstr>Reinforcement Learning</vt:lpstr>
      <vt:lpstr>PowerPoint Presentation</vt:lpstr>
      <vt:lpstr>PowerPoint Presentation</vt:lpstr>
      <vt:lpstr>Markov State</vt:lpstr>
      <vt:lpstr>PowerPoint Presentation</vt:lpstr>
      <vt:lpstr>PowerPoint Presentation</vt:lpstr>
      <vt:lpstr>Model Vs Model Free Environment</vt:lpstr>
      <vt:lpstr>RL - Equations</vt:lpstr>
      <vt:lpstr>PowerPoint Presentation</vt:lpstr>
      <vt:lpstr>Model-Based Method</vt:lpstr>
      <vt:lpstr>Model-Based Method</vt:lpstr>
      <vt:lpstr>PowerPoint Presentation</vt:lpstr>
      <vt:lpstr>PowerPoint Presentation</vt:lpstr>
      <vt:lpstr>Model-Based Method</vt:lpstr>
      <vt:lpstr>PowerPoint Presentation</vt:lpstr>
      <vt:lpstr>PowerPoint Presentation</vt:lpstr>
      <vt:lpstr>Model-Free Method</vt:lpstr>
      <vt:lpstr>Monte-Carlo Method</vt:lpstr>
      <vt:lpstr>Temporal Difference</vt:lpstr>
      <vt:lpstr>PowerPoint Presentation</vt:lpstr>
      <vt:lpstr>PowerPoint Presentation</vt:lpstr>
      <vt:lpstr>PowerPoint Presentation</vt:lpstr>
      <vt:lpstr>Q-Learning</vt:lpstr>
      <vt:lpstr>PowerPoint Presentation</vt:lpstr>
      <vt:lpstr>PowerPoint Presentation</vt:lpstr>
      <vt:lpstr>Why Deep Q - Learning </vt:lpstr>
      <vt:lpstr>Challenges in Deep RL </vt:lpstr>
      <vt:lpstr>PowerPoint Presentation</vt:lpstr>
      <vt:lpstr>PowerPoint Presentation</vt:lpstr>
      <vt:lpstr>Q-learning pseudocode</vt:lpstr>
      <vt:lpstr>Architectures of Deep Q Learning: Architecture 1</vt:lpstr>
      <vt:lpstr>Architectures of Deep Q Learning: Architecture 2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harsh.asiwal@gmail.com</dc:creator>
  <cp:lastModifiedBy>Manish Kumar</cp:lastModifiedBy>
  <cp:revision>408</cp:revision>
  <dcterms:created xsi:type="dcterms:W3CDTF">2019-01-02T10:18:22Z</dcterms:created>
  <dcterms:modified xsi:type="dcterms:W3CDTF">2022-03-27T03:56:34Z</dcterms:modified>
</cp:coreProperties>
</file>